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207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107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74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45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742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495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019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467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61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33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46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BDDB5-714C-4D30-B584-3A57A793EBCF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68494-C623-4AEC-B020-2E3097F8FE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19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Derivative</a:t>
            </a:r>
            <a:r>
              <a:rPr lang="hu-HU" dirty="0" smtClean="0"/>
              <a:t> of </a:t>
            </a:r>
            <a:r>
              <a:rPr lang="hu-HU" dirty="0" err="1" smtClean="0"/>
              <a:t>function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pactice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9625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10789" y="901337"/>
            <a:ext cx="3675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err="1" smtClean="0"/>
              <a:t>Derive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functions</a:t>
            </a:r>
            <a:r>
              <a:rPr lang="hu-HU" sz="3200" dirty="0" smtClean="0"/>
              <a:t>:</a:t>
            </a:r>
            <a:endParaRPr lang="hu-HU" sz="32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45" y="2839134"/>
            <a:ext cx="9872470" cy="149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18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39" y="1892625"/>
            <a:ext cx="10749972" cy="351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04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24" y="1770089"/>
            <a:ext cx="11484745" cy="325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066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71" y="1009707"/>
            <a:ext cx="10913218" cy="510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8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167" y="2671104"/>
            <a:ext cx="9412495" cy="2723856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757646" y="1097280"/>
            <a:ext cx="7864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err="1" smtClean="0"/>
              <a:t>Determine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prime</a:t>
            </a:r>
            <a:r>
              <a:rPr lang="hu-HU" sz="3200" dirty="0" smtClean="0"/>
              <a:t> </a:t>
            </a:r>
            <a:r>
              <a:rPr lang="hu-HU" sz="3200" dirty="0" err="1" smtClean="0"/>
              <a:t>function</a:t>
            </a:r>
            <a:r>
              <a:rPr lang="hu-HU" sz="3200" dirty="0" smtClean="0"/>
              <a:t>, </a:t>
            </a:r>
            <a:r>
              <a:rPr lang="hu-HU" sz="3200" dirty="0" err="1" smtClean="0"/>
              <a:t>where</a:t>
            </a:r>
            <a:r>
              <a:rPr lang="hu-HU" sz="3200" dirty="0" smtClean="0"/>
              <a:t> </a:t>
            </a:r>
            <a:r>
              <a:rPr lang="hu-HU" sz="3200" dirty="0" err="1" smtClean="0"/>
              <a:t>it’s</a:t>
            </a:r>
            <a:r>
              <a:rPr lang="hu-HU" sz="3200" dirty="0" smtClean="0"/>
              <a:t> </a:t>
            </a:r>
            <a:r>
              <a:rPr lang="hu-HU" sz="3200" dirty="0" err="1" smtClean="0"/>
              <a:t>exist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752017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57" y="2005791"/>
            <a:ext cx="11448912" cy="222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82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65" y="1632067"/>
            <a:ext cx="10555834" cy="313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68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273" y="599216"/>
            <a:ext cx="9141699" cy="566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197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590" y="548293"/>
            <a:ext cx="9548435" cy="2390850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2076994" y="3840479"/>
            <a:ext cx="7793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err="1" smtClean="0"/>
              <a:t>At</a:t>
            </a:r>
            <a:r>
              <a:rPr lang="hu-HU" sz="3200" dirty="0" smtClean="0"/>
              <a:t> </a:t>
            </a:r>
            <a:r>
              <a:rPr lang="hu-HU" sz="3200" dirty="0" err="1" smtClean="0"/>
              <a:t>which</a:t>
            </a:r>
            <a:r>
              <a:rPr lang="hu-HU" sz="3200" dirty="0" smtClean="0"/>
              <a:t> a and b </a:t>
            </a:r>
            <a:r>
              <a:rPr lang="hu-HU" sz="3200" dirty="0" err="1" smtClean="0"/>
              <a:t>will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derivative</a:t>
            </a:r>
            <a:r>
              <a:rPr lang="hu-HU" sz="3200" dirty="0" smtClean="0"/>
              <a:t> </a:t>
            </a:r>
            <a:r>
              <a:rPr lang="hu-HU" sz="3200" dirty="0" err="1" smtClean="0"/>
              <a:t>exist</a:t>
            </a:r>
            <a:r>
              <a:rPr lang="hu-HU" sz="3200" dirty="0" smtClean="0"/>
              <a:t> </a:t>
            </a:r>
            <a:r>
              <a:rPr lang="hu-HU" sz="3200" dirty="0" err="1" smtClean="0"/>
              <a:t>at</a:t>
            </a:r>
            <a:r>
              <a:rPr lang="hu-HU" sz="3200" dirty="0" smtClean="0"/>
              <a:t> 1?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149247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579" y="1366089"/>
            <a:ext cx="9021396" cy="107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67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524" y="638038"/>
            <a:ext cx="9696450" cy="1114425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08" y="2861385"/>
            <a:ext cx="12085592" cy="1071351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7440" y="4502411"/>
            <a:ext cx="7858661" cy="188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86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536" y="905134"/>
            <a:ext cx="9690992" cy="166825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952" y="3834206"/>
            <a:ext cx="4495473" cy="128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10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960" y="1146763"/>
            <a:ext cx="7622675" cy="2275705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5309" y="4204044"/>
            <a:ext cx="2113592" cy="128235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2988" y="4322707"/>
            <a:ext cx="1818783" cy="102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93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222" y="3004046"/>
            <a:ext cx="11127949" cy="1581017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162594" y="875211"/>
            <a:ext cx="7707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err="1" smtClean="0"/>
              <a:t>Derive</a:t>
            </a:r>
            <a:r>
              <a:rPr lang="hu-HU" sz="3200" dirty="0" smtClean="0"/>
              <a:t> </a:t>
            </a:r>
            <a:r>
              <a:rPr lang="hu-HU" sz="3200" dirty="0" err="1" smtClean="0"/>
              <a:t>the</a:t>
            </a:r>
            <a:r>
              <a:rPr lang="hu-HU" sz="3200" dirty="0" smtClean="0"/>
              <a:t> </a:t>
            </a:r>
            <a:r>
              <a:rPr lang="hu-HU" sz="3200" dirty="0" err="1" smtClean="0"/>
              <a:t>functions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569225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40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849" y="570534"/>
            <a:ext cx="9438300" cy="1353938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034" y="2607492"/>
            <a:ext cx="8981260" cy="263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86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013" y="1891033"/>
            <a:ext cx="8843826" cy="203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9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64" y="647253"/>
            <a:ext cx="11917836" cy="180856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57872"/>
            <a:ext cx="11947653" cy="187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543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960" y="1333593"/>
            <a:ext cx="8228248" cy="1487985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031966" y="718457"/>
            <a:ext cx="4277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1. </a:t>
            </a:r>
            <a:r>
              <a:rPr lang="hu-HU" sz="2800" dirty="0" err="1" smtClean="0"/>
              <a:t>Prove</a:t>
            </a:r>
            <a:r>
              <a:rPr lang="hu-HU" sz="2800" dirty="0" smtClean="0"/>
              <a:t> </a:t>
            </a:r>
            <a:r>
              <a:rPr lang="hu-HU" sz="2800" dirty="0" err="1" smtClean="0"/>
              <a:t>using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definition</a:t>
            </a:r>
            <a:endParaRPr lang="hu-HU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160" y="3486993"/>
            <a:ext cx="9715590" cy="295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7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40" y="465773"/>
            <a:ext cx="8072138" cy="1598157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065" y="2406218"/>
            <a:ext cx="11065435" cy="382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1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838" y="694469"/>
            <a:ext cx="7464002" cy="18397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1469571" y="3259181"/>
                <a:ext cx="9241971" cy="27599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32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  <m:r>
                            <m:rPr>
                              <m:nor/>
                            </m:rPr>
                            <a:rPr lang="hu-HU" sz="3200" b="0" dirty="0" smtClean="0"/>
                            <m:t> </m:t>
                          </m:r>
                        </m:e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sz="3200" b="0" dirty="0" smtClean="0"/>
              </a:p>
              <a:p>
                <a14:m>
                  <m:oMath xmlns:m="http://schemas.openxmlformats.org/officeDocument/2006/math">
                    <m:r>
                      <a:rPr lang="hu-HU" sz="3200" b="0" i="1" smtClean="0">
                        <a:latin typeface="Cambria Math" panose="02040503050406030204" pitchFamily="18" charset="0"/>
                      </a:rPr>
                      <m:t>       </m:t>
                    </m:r>
                    <m:sSup>
                      <m:sSupPr>
                        <m:ctrlPr>
                          <a:rPr lang="hu-HU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hu-HU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hu-HU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hu-HU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2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sSup>
                          <m:sSupPr>
                            <m:ctrlPr>
                              <a:rPr lang="hu-HU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sz="3200" b="0" i="1" smtClean="0">
                                <a:latin typeface="Cambria Math" panose="02040503050406030204" pitchFamily="18" charset="0"/>
                              </a:rPr>
                              <m:t>(−3+1)</m:t>
                            </m:r>
                          </m:e>
                          <m:sup>
                            <m:r>
                              <a:rPr lang="hu-HU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hu-HU" sz="3200" b="0" dirty="0" smtClean="0"/>
                  <a:t>=-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hu-HU" sz="3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hu-HU" sz="3200" b="0" dirty="0" smtClean="0"/>
              </a:p>
              <a:p>
                <a:endParaRPr lang="hu-HU" sz="3200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571" y="3259181"/>
                <a:ext cx="9241971" cy="27599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774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93" y="896983"/>
            <a:ext cx="11588128" cy="546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080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38</Words>
  <Application>Microsoft Office PowerPoint</Application>
  <PresentationFormat>Szélesvásznú</PresentationFormat>
  <Paragraphs>10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Office-téma</vt:lpstr>
      <vt:lpstr>Derivative of function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Windows-felhasználó</dc:creator>
  <cp:lastModifiedBy>Windows-felhasználó</cp:lastModifiedBy>
  <cp:revision>7</cp:revision>
  <dcterms:created xsi:type="dcterms:W3CDTF">2019-09-28T10:37:48Z</dcterms:created>
  <dcterms:modified xsi:type="dcterms:W3CDTF">2019-10-01T14:03:47Z</dcterms:modified>
</cp:coreProperties>
</file>