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5EAD-562C-42C4-9E3C-DBB5F1536F01}" type="datetimeFigureOut">
              <a:rPr lang="hu-HU" smtClean="0"/>
              <a:t>2019. 11. 14.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0F43-8844-43D9-AB9D-AF910E7589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383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5EAD-562C-42C4-9E3C-DBB5F1536F01}" type="datetimeFigureOut">
              <a:rPr lang="hu-HU" smtClean="0"/>
              <a:t>2019. 11. 14.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0F43-8844-43D9-AB9D-AF910E7589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4741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5EAD-562C-42C4-9E3C-DBB5F1536F01}" type="datetimeFigureOut">
              <a:rPr lang="hu-HU" smtClean="0"/>
              <a:t>2019. 11. 14.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0F43-8844-43D9-AB9D-AF910E7589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1963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5EAD-562C-42C4-9E3C-DBB5F1536F01}" type="datetimeFigureOut">
              <a:rPr lang="hu-HU" smtClean="0"/>
              <a:t>2019. 11. 14.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0F43-8844-43D9-AB9D-AF910E7589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641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5EAD-562C-42C4-9E3C-DBB5F1536F01}" type="datetimeFigureOut">
              <a:rPr lang="hu-HU" smtClean="0"/>
              <a:t>2019. 11. 14.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0F43-8844-43D9-AB9D-AF910E7589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203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5EAD-562C-42C4-9E3C-DBB5F1536F01}" type="datetimeFigureOut">
              <a:rPr lang="hu-HU" smtClean="0"/>
              <a:t>2019. 11. 14.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0F43-8844-43D9-AB9D-AF910E7589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417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5EAD-562C-42C4-9E3C-DBB5F1536F01}" type="datetimeFigureOut">
              <a:rPr lang="hu-HU" smtClean="0"/>
              <a:t>2019. 11. 14.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0F43-8844-43D9-AB9D-AF910E7589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352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5EAD-562C-42C4-9E3C-DBB5F1536F01}" type="datetimeFigureOut">
              <a:rPr lang="hu-HU" smtClean="0"/>
              <a:t>2019. 11. 14.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0F43-8844-43D9-AB9D-AF910E7589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985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5EAD-562C-42C4-9E3C-DBB5F1536F01}" type="datetimeFigureOut">
              <a:rPr lang="hu-HU" smtClean="0"/>
              <a:t>2019. 11. 14.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0F43-8844-43D9-AB9D-AF910E7589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8327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5EAD-562C-42C4-9E3C-DBB5F1536F01}" type="datetimeFigureOut">
              <a:rPr lang="hu-HU" smtClean="0"/>
              <a:t>2019. 11. 14.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0F43-8844-43D9-AB9D-AF910E7589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2461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5EAD-562C-42C4-9E3C-DBB5F1536F01}" type="datetimeFigureOut">
              <a:rPr lang="hu-HU" smtClean="0"/>
              <a:t>2019. 11. 14.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0F43-8844-43D9-AB9D-AF910E7589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481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15EAD-562C-42C4-9E3C-DBB5F1536F01}" type="datetimeFigureOut">
              <a:rPr lang="hu-HU" smtClean="0"/>
              <a:t>2019. 11. 14.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70F43-8844-43D9-AB9D-AF910E7589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168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Practice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Applications</a:t>
            </a:r>
            <a:r>
              <a:rPr lang="hu-HU" dirty="0" smtClean="0"/>
              <a:t> of </a:t>
            </a:r>
            <a:r>
              <a:rPr lang="hu-HU" dirty="0" err="1" smtClean="0"/>
              <a:t>differential</a:t>
            </a:r>
            <a:r>
              <a:rPr lang="hu-HU" dirty="0" smtClean="0"/>
              <a:t> </a:t>
            </a:r>
            <a:r>
              <a:rPr lang="hu-HU" dirty="0" err="1" smtClean="0"/>
              <a:t>calculus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1862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92" y="400929"/>
            <a:ext cx="11883897" cy="1019907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5913" y="1420836"/>
            <a:ext cx="7622659" cy="478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165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523" y="1834599"/>
            <a:ext cx="11028672" cy="2062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390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398" y="0"/>
            <a:ext cx="9323456" cy="621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613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461" y="2140422"/>
            <a:ext cx="9848027" cy="205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396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299" y="455033"/>
            <a:ext cx="9006802" cy="600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496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165" y="1470637"/>
            <a:ext cx="10170006" cy="390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13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153" y="440966"/>
            <a:ext cx="8834268" cy="587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849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41" y="165731"/>
            <a:ext cx="4048095" cy="4048095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7401" y="52945"/>
            <a:ext cx="5188146" cy="4273666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3157" y="4326611"/>
            <a:ext cx="4255377" cy="2389839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936" y="4909811"/>
            <a:ext cx="4169465" cy="1223438"/>
          </a:xfrm>
          <a:prstGeom prst="rect">
            <a:avLst/>
          </a:prstGeom>
          <a:ln>
            <a:solidFill>
              <a:schemeClr val="accent1">
                <a:alpha val="72000"/>
              </a:schemeClr>
            </a:solidFill>
          </a:ln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559751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795" y="2626917"/>
            <a:ext cx="11959205" cy="552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429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74" y="2352484"/>
            <a:ext cx="11890351" cy="72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30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699" y="1936329"/>
            <a:ext cx="10460371" cy="231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435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459" y="2086734"/>
            <a:ext cx="8534373" cy="192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265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02" y="522263"/>
            <a:ext cx="11829725" cy="800099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1242" y="1996118"/>
            <a:ext cx="6629044" cy="446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68" y="826028"/>
            <a:ext cx="11729804" cy="819892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032" y="2153369"/>
            <a:ext cx="7146999" cy="4092356"/>
          </a:xfrm>
          <a:prstGeom prst="rect">
            <a:avLst/>
          </a:prstGeom>
        </p:spPr>
      </p:pic>
      <p:cxnSp>
        <p:nvCxnSpPr>
          <p:cNvPr id="5" name="Egyenes összekötő nyíllal 4"/>
          <p:cNvCxnSpPr/>
          <p:nvPr/>
        </p:nvCxnSpPr>
        <p:spPr>
          <a:xfrm flipV="1">
            <a:off x="5992531" y="5570806"/>
            <a:ext cx="2884183" cy="28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doboz 5"/>
          <p:cNvSpPr txBox="1"/>
          <p:nvPr/>
        </p:nvSpPr>
        <p:spPr>
          <a:xfrm>
            <a:off x="7283779" y="57370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8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9117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42" y="963449"/>
            <a:ext cx="11692306" cy="795011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427" y="1982885"/>
            <a:ext cx="8370936" cy="389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113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6</Words>
  <Application>Microsoft Office PowerPoint</Application>
  <PresentationFormat>Szélesvásznú</PresentationFormat>
  <Paragraphs>3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Office-téma</vt:lpstr>
      <vt:lpstr>Practice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</dc:title>
  <dc:creator>Windows-felhasználó</dc:creator>
  <cp:lastModifiedBy>Windows-felhasználó</cp:lastModifiedBy>
  <cp:revision>8</cp:revision>
  <dcterms:created xsi:type="dcterms:W3CDTF">2019-11-14T07:11:11Z</dcterms:created>
  <dcterms:modified xsi:type="dcterms:W3CDTF">2019-11-14T08:49:20Z</dcterms:modified>
</cp:coreProperties>
</file>