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18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601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197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712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718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987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754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18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937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473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24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BFB3-68D4-464D-9703-0E09265578E5}" type="datetimeFigureOut">
              <a:rPr lang="hu-HU" smtClean="0"/>
              <a:t>2018. 02. 25.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55F0-59CA-4739-9182-0322AE85A8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770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Homeworks</a:t>
            </a:r>
            <a:r>
              <a:rPr lang="hu-HU" dirty="0" smtClean="0"/>
              <a:t> </a:t>
            </a:r>
            <a:r>
              <a:rPr lang="hu-HU" dirty="0" smtClean="0"/>
              <a:t>4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PhD </a:t>
            </a:r>
            <a:r>
              <a:rPr lang="hu-HU" dirty="0" err="1" smtClean="0"/>
              <a:t>Course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664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391886" y="1332411"/>
            <a:ext cx="11011988" cy="3304903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Szövegdoboz 1"/>
          <p:cNvSpPr txBox="1"/>
          <p:nvPr/>
        </p:nvSpPr>
        <p:spPr>
          <a:xfrm>
            <a:off x="496388" y="1332411"/>
            <a:ext cx="10907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 smtClean="0"/>
              <a:t>Blood</a:t>
            </a:r>
            <a:r>
              <a:rPr lang="hu-HU" sz="2400" dirty="0" smtClean="0"/>
              <a:t> </a:t>
            </a:r>
            <a:r>
              <a:rPr lang="hu-HU" sz="2400" dirty="0" err="1" smtClean="0"/>
              <a:t>preasure</a:t>
            </a:r>
            <a:r>
              <a:rPr lang="hu-HU" sz="2400" dirty="0" smtClean="0"/>
              <a:t> </a:t>
            </a:r>
            <a:r>
              <a:rPr lang="hu-HU" sz="2400" dirty="0" err="1" smtClean="0"/>
              <a:t>reading</a:t>
            </a:r>
            <a:r>
              <a:rPr lang="hu-HU" sz="2400" dirty="0" smtClean="0"/>
              <a:t> of ten </a:t>
            </a:r>
            <a:r>
              <a:rPr lang="hu-HU" sz="2400" dirty="0" err="1" smtClean="0"/>
              <a:t>patiens</a:t>
            </a:r>
            <a:r>
              <a:rPr lang="hu-HU" sz="2400" dirty="0" smtClean="0"/>
              <a:t> </a:t>
            </a:r>
            <a:r>
              <a:rPr lang="hu-HU" sz="2400" dirty="0" err="1" smtClean="0"/>
              <a:t>before</a:t>
            </a:r>
            <a:r>
              <a:rPr lang="hu-HU" sz="2400" dirty="0" smtClean="0"/>
              <a:t> and </a:t>
            </a:r>
            <a:r>
              <a:rPr lang="hu-HU" sz="2400" dirty="0" err="1" smtClean="0"/>
              <a:t>after</a:t>
            </a:r>
            <a:r>
              <a:rPr lang="hu-HU" sz="2400" dirty="0" smtClean="0"/>
              <a:t> </a:t>
            </a:r>
            <a:r>
              <a:rPr lang="hu-HU" sz="2400" dirty="0" err="1" smtClean="0"/>
              <a:t>medication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reducing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blood</a:t>
            </a:r>
            <a:r>
              <a:rPr lang="hu-HU" sz="2400" dirty="0" smtClean="0"/>
              <a:t> </a:t>
            </a:r>
            <a:r>
              <a:rPr lang="hu-HU" sz="2400" dirty="0" err="1" smtClean="0"/>
              <a:t>pressure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 smtClean="0"/>
              <a:t> </a:t>
            </a:r>
            <a:r>
              <a:rPr lang="hu-HU" sz="2400" dirty="0" err="1" smtClean="0"/>
              <a:t>follows</a:t>
            </a:r>
            <a:r>
              <a:rPr lang="hu-HU" sz="2400" dirty="0" smtClean="0"/>
              <a:t>:</a:t>
            </a:r>
            <a:endParaRPr lang="hu-HU" sz="24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67" y="2163407"/>
            <a:ext cx="10738428" cy="1533381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679268" y="3618410"/>
            <a:ext cx="10437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Test </a:t>
            </a:r>
            <a:r>
              <a:rPr lang="hu-HU" sz="2400" dirty="0" err="1" smtClean="0"/>
              <a:t>the</a:t>
            </a:r>
            <a:r>
              <a:rPr lang="hu-HU" sz="2400" dirty="0" smtClean="0"/>
              <a:t> null </a:t>
            </a:r>
            <a:r>
              <a:rPr lang="hu-HU" sz="2400" dirty="0" err="1" smtClean="0"/>
              <a:t>hypothesis</a:t>
            </a:r>
            <a:r>
              <a:rPr lang="hu-HU" sz="2400" dirty="0" smtClean="0"/>
              <a:t> of no </a:t>
            </a:r>
            <a:r>
              <a:rPr lang="hu-HU" sz="2400" dirty="0" err="1" smtClean="0"/>
              <a:t>effect</a:t>
            </a:r>
            <a:r>
              <a:rPr lang="hu-HU" sz="2400" dirty="0" smtClean="0"/>
              <a:t> </a:t>
            </a:r>
            <a:r>
              <a:rPr lang="hu-HU" sz="2400" dirty="0" err="1" smtClean="0"/>
              <a:t>against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alternative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medication</a:t>
            </a:r>
            <a:r>
              <a:rPr lang="hu-HU" sz="2400" dirty="0" smtClean="0"/>
              <a:t> is </a:t>
            </a:r>
            <a:r>
              <a:rPr lang="hu-HU" sz="2400" dirty="0" err="1" smtClean="0"/>
              <a:t>effective</a:t>
            </a:r>
            <a:r>
              <a:rPr lang="hu-HU" sz="2400" dirty="0" smtClean="0"/>
              <a:t>. </a:t>
            </a:r>
            <a:r>
              <a:rPr lang="hu-HU" sz="2400" dirty="0" err="1" smtClean="0"/>
              <a:t>Execute</a:t>
            </a:r>
            <a:r>
              <a:rPr lang="hu-HU" sz="2400" dirty="0" smtClean="0"/>
              <a:t> it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Wilcoxon</a:t>
            </a:r>
            <a:r>
              <a:rPr lang="hu-HU" sz="2400" dirty="0" smtClean="0"/>
              <a:t> test.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8058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43</Words>
  <Application>Microsoft Office PowerPoint</Application>
  <PresentationFormat>Szélesvásznú</PresentationFormat>
  <Paragraphs>4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Homeworks 4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Homeworks 3</dc:title>
  <dc:creator>Windows-felhasználó</dc:creator>
  <cp:lastModifiedBy>Windows-felhasználó</cp:lastModifiedBy>
  <cp:revision>3</cp:revision>
  <dcterms:created xsi:type="dcterms:W3CDTF">2018-02-20T06:34:21Z</dcterms:created>
  <dcterms:modified xsi:type="dcterms:W3CDTF">2018-02-25T15:05:51Z</dcterms:modified>
</cp:coreProperties>
</file>