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BFB3-68D4-464D-9703-0E09265578E5}" type="datetimeFigureOut">
              <a:rPr lang="hu-HU" smtClean="0"/>
              <a:t>2018. 02. 20.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55F0-59CA-4739-9182-0322AE85A8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518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BFB3-68D4-464D-9703-0E09265578E5}" type="datetimeFigureOut">
              <a:rPr lang="hu-HU" smtClean="0"/>
              <a:t>2018. 02. 20.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55F0-59CA-4739-9182-0322AE85A8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6011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BFB3-68D4-464D-9703-0E09265578E5}" type="datetimeFigureOut">
              <a:rPr lang="hu-HU" smtClean="0"/>
              <a:t>2018. 02. 20.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55F0-59CA-4739-9182-0322AE85A8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1974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BFB3-68D4-464D-9703-0E09265578E5}" type="datetimeFigureOut">
              <a:rPr lang="hu-HU" smtClean="0"/>
              <a:t>2018. 02. 20.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55F0-59CA-4739-9182-0322AE85A8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47121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BFB3-68D4-464D-9703-0E09265578E5}" type="datetimeFigureOut">
              <a:rPr lang="hu-HU" smtClean="0"/>
              <a:t>2018. 02. 20.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55F0-59CA-4739-9182-0322AE85A8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2718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BFB3-68D4-464D-9703-0E09265578E5}" type="datetimeFigureOut">
              <a:rPr lang="hu-HU" smtClean="0"/>
              <a:t>2018. 02. 20.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55F0-59CA-4739-9182-0322AE85A8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9877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BFB3-68D4-464D-9703-0E09265578E5}" type="datetimeFigureOut">
              <a:rPr lang="hu-HU" smtClean="0"/>
              <a:t>2018. 02. 20.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55F0-59CA-4739-9182-0322AE85A8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7548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BFB3-68D4-464D-9703-0E09265578E5}" type="datetimeFigureOut">
              <a:rPr lang="hu-HU" smtClean="0"/>
              <a:t>2018. 02. 20.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55F0-59CA-4739-9182-0322AE85A8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0180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BFB3-68D4-464D-9703-0E09265578E5}" type="datetimeFigureOut">
              <a:rPr lang="hu-HU" smtClean="0"/>
              <a:t>2018. 02. 20.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55F0-59CA-4739-9182-0322AE85A8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9376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BFB3-68D4-464D-9703-0E09265578E5}" type="datetimeFigureOut">
              <a:rPr lang="hu-HU" smtClean="0"/>
              <a:t>2018. 02. 20.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55F0-59CA-4739-9182-0322AE85A8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34739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BFB3-68D4-464D-9703-0E09265578E5}" type="datetimeFigureOut">
              <a:rPr lang="hu-HU" smtClean="0"/>
              <a:t>2018. 02. 20.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55F0-59CA-4739-9182-0322AE85A8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246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BFB3-68D4-464D-9703-0E09265578E5}" type="datetimeFigureOut">
              <a:rPr lang="hu-HU" smtClean="0"/>
              <a:t>2018. 02. 20.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B55F0-59CA-4739-9182-0322AE85A8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7705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Homeworks</a:t>
            </a:r>
            <a:r>
              <a:rPr lang="hu-HU" dirty="0" smtClean="0"/>
              <a:t> 3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PhD </a:t>
            </a:r>
            <a:r>
              <a:rPr lang="hu-HU" dirty="0" err="1" smtClean="0"/>
              <a:t>Course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86642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509451" y="1449976"/>
            <a:ext cx="1072511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 study was performed to test whether cars get better mileage on premium gas than</a:t>
            </a:r>
          </a:p>
          <a:p>
            <a:r>
              <a:rPr lang="en-US" sz="2400" dirty="0" smtClean="0"/>
              <a:t>on regular gas. Each of 10 cars was first filled with either regular or premium gas,</a:t>
            </a:r>
          </a:p>
          <a:p>
            <a:r>
              <a:rPr lang="en-US" sz="2400" dirty="0" smtClean="0"/>
              <a:t>decided by a coin toss, and the mileage for that tank was recorded. The mileage was</a:t>
            </a:r>
          </a:p>
          <a:p>
            <a:r>
              <a:rPr lang="en-US" sz="2400" dirty="0" smtClean="0"/>
              <a:t>recorded again for the same cars using the other kind of gasoline. </a:t>
            </a:r>
            <a:endParaRPr lang="hu-HU" sz="2400" dirty="0" smtClean="0"/>
          </a:p>
          <a:p>
            <a:r>
              <a:rPr lang="hu-HU" sz="2400" dirty="0" smtClean="0"/>
              <a:t>D</a:t>
            </a:r>
            <a:r>
              <a:rPr lang="en-US" sz="2400" dirty="0" err="1" smtClean="0"/>
              <a:t>etermine</a:t>
            </a:r>
            <a:r>
              <a:rPr lang="en-US" sz="2400" dirty="0" smtClean="0"/>
              <a:t> whether cars get significantly better mileage with premium gas.</a:t>
            </a:r>
            <a:endParaRPr lang="hu-HU" sz="2400" dirty="0" smtClean="0"/>
          </a:p>
          <a:p>
            <a:endParaRPr lang="hu-HU" sz="2400" dirty="0"/>
          </a:p>
          <a:p>
            <a:r>
              <a:rPr lang="hu-HU" sz="2400" dirty="0" err="1" smtClean="0"/>
              <a:t>Mileage</a:t>
            </a:r>
            <a:r>
              <a:rPr lang="hu-HU" sz="2400" dirty="0" smtClean="0"/>
              <a:t> </a:t>
            </a:r>
            <a:r>
              <a:rPr lang="hu-HU" sz="2400" dirty="0" err="1" smtClean="0"/>
              <a:t>with</a:t>
            </a:r>
            <a:r>
              <a:rPr lang="hu-HU" sz="2400" dirty="0" smtClean="0"/>
              <a:t> </a:t>
            </a:r>
            <a:r>
              <a:rPr lang="hu-HU" sz="2400" dirty="0" err="1" smtClean="0"/>
              <a:t>regular</a:t>
            </a:r>
            <a:r>
              <a:rPr lang="hu-HU" sz="2400" dirty="0" smtClean="0"/>
              <a:t> </a:t>
            </a:r>
            <a:r>
              <a:rPr lang="hu-HU" sz="2400" dirty="0" err="1" smtClean="0"/>
              <a:t>gas</a:t>
            </a:r>
            <a:r>
              <a:rPr lang="hu-HU" sz="2400" dirty="0" smtClean="0"/>
              <a:t>: 16, 20, 21, 22, 23, 22, 27, 25, 27, 28</a:t>
            </a:r>
          </a:p>
          <a:p>
            <a:r>
              <a:rPr lang="hu-HU" sz="2400" dirty="0" err="1" smtClean="0"/>
              <a:t>Mileage</a:t>
            </a:r>
            <a:r>
              <a:rPr lang="hu-HU" sz="2400" dirty="0" smtClean="0"/>
              <a:t> </a:t>
            </a:r>
            <a:r>
              <a:rPr lang="hu-HU" sz="2400" dirty="0" err="1" smtClean="0"/>
              <a:t>with</a:t>
            </a:r>
            <a:r>
              <a:rPr lang="hu-HU" sz="2400" dirty="0" smtClean="0"/>
              <a:t> </a:t>
            </a:r>
            <a:r>
              <a:rPr lang="hu-HU" sz="2400" dirty="0" err="1" smtClean="0"/>
              <a:t>premium</a:t>
            </a:r>
            <a:r>
              <a:rPr lang="hu-HU" sz="2400" dirty="0" smtClean="0"/>
              <a:t> </a:t>
            </a:r>
            <a:r>
              <a:rPr lang="hu-HU" sz="2400" dirty="0" err="1" smtClean="0"/>
              <a:t>gas</a:t>
            </a:r>
            <a:r>
              <a:rPr lang="hu-HU" sz="2400" dirty="0" smtClean="0"/>
              <a:t>: 19, 22, 24, 24, 25, 25, 26, 26, 28, 32</a:t>
            </a:r>
            <a:endParaRPr lang="hu-HU" sz="2400" dirty="0"/>
          </a:p>
        </p:txBody>
      </p:sp>
      <p:sp>
        <p:nvSpPr>
          <p:cNvPr id="5" name="Téglalap 4"/>
          <p:cNvSpPr/>
          <p:nvPr/>
        </p:nvSpPr>
        <p:spPr>
          <a:xfrm>
            <a:off x="391886" y="1332411"/>
            <a:ext cx="11011988" cy="3304903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0589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1508</TotalTime>
  <Words>128</Words>
  <Application>Microsoft Office PowerPoint</Application>
  <PresentationFormat>Szélesvásznú</PresentationFormat>
  <Paragraphs>10</Paragraphs>
  <Slides>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Office-téma</vt:lpstr>
      <vt:lpstr>Homeworks 3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Homeworks 3</dc:title>
  <dc:creator>Windows-felhasználó</dc:creator>
  <cp:lastModifiedBy>Windows-felhasználó</cp:lastModifiedBy>
  <cp:revision>1</cp:revision>
  <dcterms:created xsi:type="dcterms:W3CDTF">2018-02-20T06:34:21Z</dcterms:created>
  <dcterms:modified xsi:type="dcterms:W3CDTF">2018-02-21T07:43:12Z</dcterms:modified>
</cp:coreProperties>
</file>