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992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293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84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90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57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37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56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73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688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37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C5B3-B685-45D4-9E23-7BAC28ED95DD}" type="datetimeFigureOut">
              <a:rPr lang="hu-HU" smtClean="0"/>
              <a:t>2018. 03. 28.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1B45D-590D-4F4A-8C17-719D72014D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35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HOMEWORK 9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292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35" y="1067343"/>
            <a:ext cx="10991932" cy="839833"/>
          </a:xfrm>
          <a:prstGeom prst="rect">
            <a:avLst/>
          </a:prstGeom>
        </p:spPr>
      </p:pic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36672"/>
              </p:ext>
            </p:extLst>
          </p:nvPr>
        </p:nvGraphicFramePr>
        <p:xfrm>
          <a:off x="3918853" y="2287342"/>
          <a:ext cx="2730140" cy="4128135"/>
        </p:xfrm>
        <a:graphic>
          <a:graphicData uri="http://schemas.openxmlformats.org/drawingml/2006/table">
            <a:tbl>
              <a:tblPr/>
              <a:tblGrid>
                <a:gridCol w="1365070">
                  <a:extLst>
                    <a:ext uri="{9D8B030D-6E8A-4147-A177-3AD203B41FA5}">
                      <a16:colId xmlns:a16="http://schemas.microsoft.com/office/drawing/2014/main" val="109967021"/>
                    </a:ext>
                  </a:extLst>
                </a:gridCol>
                <a:gridCol w="1365070">
                  <a:extLst>
                    <a:ext uri="{9D8B030D-6E8A-4147-A177-3AD203B41FA5}">
                      <a16:colId xmlns:a16="http://schemas.microsoft.com/office/drawing/2014/main" val="1021372620"/>
                    </a:ext>
                  </a:extLst>
                </a:gridCol>
              </a:tblGrid>
              <a:tr h="314574"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819674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043334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45236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401388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855369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298823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911496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346910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891521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762662"/>
                  </a:ext>
                </a:extLst>
              </a:tr>
              <a:tr h="314574"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21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18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Szélesvásznú</PresentationFormat>
  <Paragraphs>24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HOMEWORK 9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9</dc:title>
  <dc:creator>Windows-felhasználó</dc:creator>
  <cp:lastModifiedBy>Windows-felhasználó</cp:lastModifiedBy>
  <cp:revision>1</cp:revision>
  <dcterms:created xsi:type="dcterms:W3CDTF">2018-03-28T08:35:47Z</dcterms:created>
  <dcterms:modified xsi:type="dcterms:W3CDTF">2018-03-28T08:36:04Z</dcterms:modified>
</cp:coreProperties>
</file>