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8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177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541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667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312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8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731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545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368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421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2F270-26D2-4026-A5A9-C63A917C7B07}" type="datetimeFigureOut">
              <a:rPr lang="hu-HU" smtClean="0"/>
              <a:t>2018. 03. 21.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09751-9868-4764-AB70-1556FC9E9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9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HOMEWORK 8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PhD </a:t>
            </a:r>
            <a:r>
              <a:rPr lang="hu-HU" dirty="0" err="1" smtClean="0"/>
              <a:t>Course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031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188720" y="1149531"/>
            <a:ext cx="103085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</a:t>
            </a:r>
            <a:r>
              <a:rPr lang="hu-HU" sz="2400" dirty="0" err="1" smtClean="0"/>
              <a:t>psychologist</a:t>
            </a:r>
            <a:r>
              <a:rPr lang="hu-HU" sz="2400" dirty="0" smtClean="0"/>
              <a:t> </a:t>
            </a:r>
            <a:r>
              <a:rPr lang="hu-HU" sz="2400" dirty="0" err="1" smtClean="0"/>
              <a:t>wants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determine</a:t>
            </a:r>
            <a:r>
              <a:rPr lang="hu-HU" sz="2400" dirty="0" smtClean="0"/>
              <a:t> </a:t>
            </a:r>
            <a:r>
              <a:rPr lang="hu-HU" sz="2400" dirty="0" err="1" smtClean="0"/>
              <a:t>which</a:t>
            </a:r>
            <a:r>
              <a:rPr lang="hu-HU" sz="2400" dirty="0" smtClean="0"/>
              <a:t> of </a:t>
            </a:r>
            <a:r>
              <a:rPr lang="hu-HU" sz="2400" dirty="0" err="1" smtClean="0"/>
              <a:t>three</a:t>
            </a:r>
            <a:r>
              <a:rPr lang="hu-HU" sz="2400" dirty="0" smtClean="0"/>
              <a:t> </a:t>
            </a:r>
            <a:r>
              <a:rPr lang="hu-HU" sz="2400" dirty="0" err="1" smtClean="0"/>
              <a:t>teaching</a:t>
            </a:r>
            <a:r>
              <a:rPr lang="hu-HU" sz="2400" dirty="0" smtClean="0"/>
              <a:t> </a:t>
            </a:r>
            <a:r>
              <a:rPr lang="hu-HU" sz="2400" dirty="0" err="1" smtClean="0"/>
              <a:t>methods</a:t>
            </a:r>
            <a:r>
              <a:rPr lang="hu-HU" sz="2400" dirty="0" smtClean="0"/>
              <a:t> </a:t>
            </a:r>
            <a:r>
              <a:rPr lang="hu-HU" sz="2400" dirty="0" err="1" smtClean="0"/>
              <a:t>results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highest</a:t>
            </a:r>
            <a:r>
              <a:rPr lang="hu-HU" sz="2400" dirty="0" smtClean="0"/>
              <a:t> </a:t>
            </a:r>
            <a:r>
              <a:rPr lang="hu-HU" sz="2400" dirty="0" err="1" smtClean="0"/>
              <a:t>scores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a </a:t>
            </a:r>
            <a:r>
              <a:rPr lang="hu-HU" sz="2400" dirty="0" err="1" smtClean="0"/>
              <a:t>particular</a:t>
            </a:r>
            <a:r>
              <a:rPr lang="hu-HU" sz="2400" dirty="0" smtClean="0"/>
              <a:t> test. </a:t>
            </a:r>
            <a:r>
              <a:rPr lang="hu-HU" sz="2400" dirty="0" err="1" smtClean="0"/>
              <a:t>She</a:t>
            </a:r>
            <a:r>
              <a:rPr lang="hu-HU" sz="2400" dirty="0" smtClean="0"/>
              <a:t> </a:t>
            </a:r>
            <a:r>
              <a:rPr lang="hu-HU" sz="2400" dirty="0" err="1" smtClean="0"/>
              <a:t>picks</a:t>
            </a:r>
            <a:r>
              <a:rPr lang="hu-HU" sz="2400" dirty="0" smtClean="0"/>
              <a:t> 3 </a:t>
            </a:r>
            <a:r>
              <a:rPr lang="hu-HU" sz="2400" dirty="0" err="1" smtClean="0"/>
              <a:t>girls</a:t>
            </a:r>
            <a:r>
              <a:rPr lang="hu-HU" sz="2400" dirty="0" smtClean="0"/>
              <a:t> and 3 boys </a:t>
            </a:r>
            <a:r>
              <a:rPr lang="hu-HU" sz="2400" dirty="0" err="1" smtClean="0"/>
              <a:t>at</a:t>
            </a:r>
            <a:r>
              <a:rPr lang="hu-HU" sz="2400" dirty="0" smtClean="0"/>
              <a:t> random. </a:t>
            </a:r>
            <a:r>
              <a:rPr lang="hu-HU" sz="2400" dirty="0" err="1" smtClean="0"/>
              <a:t>One</a:t>
            </a:r>
            <a:r>
              <a:rPr lang="hu-HU" sz="2400" dirty="0" smtClean="0"/>
              <a:t> of </a:t>
            </a:r>
            <a:r>
              <a:rPr lang="hu-HU" sz="2400" dirty="0" err="1" smtClean="0"/>
              <a:t>each</a:t>
            </a:r>
            <a:r>
              <a:rPr lang="hu-HU" sz="2400" dirty="0" smtClean="0"/>
              <a:t> sex is </a:t>
            </a:r>
            <a:r>
              <a:rPr lang="hu-HU" sz="2400" dirty="0" err="1" smtClean="0"/>
              <a:t>taught</a:t>
            </a:r>
            <a:r>
              <a:rPr lang="hu-HU" sz="2400" dirty="0" smtClean="0"/>
              <a:t> </a:t>
            </a:r>
            <a:r>
              <a:rPr lang="hu-HU" sz="2400" dirty="0" err="1" smtClean="0"/>
              <a:t>by</a:t>
            </a:r>
            <a:r>
              <a:rPr lang="hu-HU" sz="2400" dirty="0" smtClean="0"/>
              <a:t> </a:t>
            </a:r>
            <a:r>
              <a:rPr lang="hu-HU" sz="2400" dirty="0" err="1" smtClean="0"/>
              <a:t>each</a:t>
            </a:r>
            <a:r>
              <a:rPr lang="hu-HU" sz="2400" dirty="0" smtClean="0"/>
              <a:t> </a:t>
            </a:r>
            <a:r>
              <a:rPr lang="hu-HU" sz="2400" dirty="0" err="1" smtClean="0"/>
              <a:t>method</a:t>
            </a:r>
            <a:r>
              <a:rPr lang="hu-HU" sz="2400" dirty="0" smtClean="0"/>
              <a:t>, </a:t>
            </a:r>
            <a:r>
              <a:rPr lang="hu-HU" sz="2400" dirty="0" err="1" smtClean="0"/>
              <a:t>after</a:t>
            </a:r>
            <a:r>
              <a:rPr lang="hu-HU" sz="2400" dirty="0" smtClean="0"/>
              <a:t> </a:t>
            </a:r>
            <a:r>
              <a:rPr lang="hu-HU" sz="2400" dirty="0" err="1" smtClean="0"/>
              <a:t>which</a:t>
            </a:r>
            <a:r>
              <a:rPr lang="hu-HU" sz="2400" dirty="0" smtClean="0"/>
              <a:t> </a:t>
            </a:r>
            <a:r>
              <a:rPr lang="hu-HU" sz="2400" dirty="0" err="1" smtClean="0"/>
              <a:t>all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given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test. </a:t>
            </a:r>
            <a:r>
              <a:rPr lang="hu-HU" sz="2400" dirty="0" err="1" smtClean="0"/>
              <a:t>Their</a:t>
            </a:r>
            <a:r>
              <a:rPr lang="hu-HU" sz="2400" dirty="0" smtClean="0"/>
              <a:t> </a:t>
            </a:r>
            <a:r>
              <a:rPr lang="hu-HU" sz="2400" dirty="0" err="1" smtClean="0"/>
              <a:t>grades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as</a:t>
            </a:r>
            <a:r>
              <a:rPr lang="hu-HU" sz="2400" dirty="0" smtClean="0"/>
              <a:t> </a:t>
            </a:r>
            <a:r>
              <a:rPr lang="hu-HU" sz="2400" dirty="0" err="1" smtClean="0"/>
              <a:t>follows</a:t>
            </a:r>
            <a:r>
              <a:rPr lang="hu-HU" sz="2400" dirty="0" smtClean="0"/>
              <a:t>:</a:t>
            </a:r>
          </a:p>
          <a:p>
            <a:endParaRPr lang="hu-HU" sz="2400" dirty="0" smtClean="0"/>
          </a:p>
          <a:p>
            <a:r>
              <a:rPr lang="hu-HU" sz="2400" dirty="0"/>
              <a:t> </a:t>
            </a:r>
            <a:r>
              <a:rPr lang="hu-HU" sz="2400" dirty="0" smtClean="0"/>
              <a:t>                  </a:t>
            </a:r>
            <a:r>
              <a:rPr lang="hu-HU" sz="2400" dirty="0" err="1" smtClean="0"/>
              <a:t>Method</a:t>
            </a:r>
            <a:r>
              <a:rPr lang="hu-HU" sz="2400" dirty="0" smtClean="0"/>
              <a:t> A                                  </a:t>
            </a:r>
            <a:r>
              <a:rPr lang="hu-HU" sz="2400" dirty="0" err="1" smtClean="0"/>
              <a:t>Method</a:t>
            </a:r>
            <a:r>
              <a:rPr lang="hu-HU" sz="2400" dirty="0" smtClean="0"/>
              <a:t> B                        </a:t>
            </a:r>
            <a:r>
              <a:rPr lang="hu-HU" sz="2400" dirty="0" err="1" smtClean="0"/>
              <a:t>Method</a:t>
            </a:r>
            <a:r>
              <a:rPr lang="hu-HU" sz="2400" dirty="0" smtClean="0"/>
              <a:t> C</a:t>
            </a:r>
            <a:endParaRPr lang="hu-HU" sz="2400" dirty="0"/>
          </a:p>
          <a:p>
            <a:r>
              <a:rPr lang="hu-HU" sz="2400" dirty="0" smtClean="0"/>
              <a:t>__________________________________________________________________</a:t>
            </a:r>
          </a:p>
          <a:p>
            <a:endParaRPr lang="hu-HU" sz="2400" dirty="0"/>
          </a:p>
          <a:p>
            <a:r>
              <a:rPr lang="hu-HU" sz="2400" dirty="0" smtClean="0"/>
              <a:t>Boys                 80                                               78                                        64</a:t>
            </a:r>
          </a:p>
          <a:p>
            <a:r>
              <a:rPr lang="hu-HU" sz="2400" dirty="0" err="1" smtClean="0"/>
              <a:t>Girls</a:t>
            </a:r>
            <a:r>
              <a:rPr lang="hu-HU" sz="2400" dirty="0" smtClean="0"/>
              <a:t>                 91                                                85                                        70</a:t>
            </a:r>
          </a:p>
          <a:p>
            <a:endParaRPr lang="hu-HU" sz="2400" dirty="0"/>
          </a:p>
          <a:p>
            <a:pPr marL="457200" indent="-457200">
              <a:buAutoNum type="alphaLcParenBoth"/>
            </a:pPr>
            <a:r>
              <a:rPr lang="hu-HU" sz="2400" dirty="0" err="1" smtClean="0"/>
              <a:t>Which</a:t>
            </a:r>
            <a:r>
              <a:rPr lang="hu-HU" sz="2400" dirty="0" smtClean="0"/>
              <a:t> </a:t>
            </a:r>
            <a:r>
              <a:rPr lang="hu-HU" sz="2400" dirty="0" err="1" smtClean="0"/>
              <a:t>method</a:t>
            </a:r>
            <a:r>
              <a:rPr lang="hu-HU" sz="2400" dirty="0" smtClean="0"/>
              <a:t> </a:t>
            </a:r>
            <a:r>
              <a:rPr lang="hu-HU" sz="2400" dirty="0" err="1" smtClean="0"/>
              <a:t>seems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result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highest</a:t>
            </a:r>
            <a:r>
              <a:rPr lang="hu-HU" sz="2400" dirty="0" smtClean="0"/>
              <a:t> </a:t>
            </a:r>
            <a:r>
              <a:rPr lang="hu-HU" sz="2400" dirty="0" err="1" smtClean="0"/>
              <a:t>scores</a:t>
            </a:r>
            <a:r>
              <a:rPr lang="hu-HU" sz="2400" dirty="0" smtClean="0"/>
              <a:t>?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lowest</a:t>
            </a:r>
            <a:r>
              <a:rPr lang="hu-HU" sz="2400" dirty="0" smtClean="0"/>
              <a:t> </a:t>
            </a:r>
            <a:r>
              <a:rPr lang="hu-HU" sz="2400" dirty="0" err="1" smtClean="0"/>
              <a:t>scores</a:t>
            </a:r>
            <a:r>
              <a:rPr lang="hu-HU" sz="2400" dirty="0" smtClean="0"/>
              <a:t>?</a:t>
            </a:r>
          </a:p>
          <a:p>
            <a:pPr marL="457200" indent="-457200">
              <a:buAutoNum type="alphaLcParenBoth"/>
            </a:pPr>
            <a:r>
              <a:rPr lang="hu-HU" sz="2400" dirty="0"/>
              <a:t> </a:t>
            </a:r>
            <a:r>
              <a:rPr lang="hu-HU" sz="2400" dirty="0" err="1" smtClean="0"/>
              <a:t>Do</a:t>
            </a:r>
            <a:r>
              <a:rPr lang="hu-HU" sz="2400" dirty="0" smtClean="0"/>
              <a:t> </a:t>
            </a:r>
            <a:r>
              <a:rPr lang="hu-HU" sz="2400" dirty="0" err="1" smtClean="0"/>
              <a:t>girls</a:t>
            </a:r>
            <a:r>
              <a:rPr lang="hu-HU" sz="2400" dirty="0" smtClean="0"/>
              <a:t> </a:t>
            </a:r>
            <a:r>
              <a:rPr lang="hu-HU" sz="2400" dirty="0" err="1" smtClean="0"/>
              <a:t>seem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do</a:t>
            </a:r>
            <a:r>
              <a:rPr lang="hu-HU" sz="2400" dirty="0" smtClean="0"/>
              <a:t> </a:t>
            </a:r>
            <a:r>
              <a:rPr lang="hu-HU" sz="2400" dirty="0" err="1" smtClean="0"/>
              <a:t>better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this</a:t>
            </a:r>
            <a:r>
              <a:rPr lang="hu-HU" sz="2400" dirty="0" smtClean="0"/>
              <a:t> test </a:t>
            </a:r>
            <a:r>
              <a:rPr lang="hu-HU" sz="2400" dirty="0" err="1" smtClean="0"/>
              <a:t>than</a:t>
            </a:r>
            <a:r>
              <a:rPr lang="hu-HU" sz="2400" dirty="0" smtClean="0"/>
              <a:t> boys?</a:t>
            </a:r>
          </a:p>
          <a:p>
            <a:pPr marL="457200" indent="-457200">
              <a:buAutoNum type="alphaLcParenBoth"/>
            </a:pPr>
            <a:r>
              <a:rPr lang="hu-HU" sz="2400" dirty="0"/>
              <a:t> </a:t>
            </a:r>
            <a:r>
              <a:rPr lang="hu-HU" sz="2400" dirty="0" err="1" smtClean="0"/>
              <a:t>Construct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relevant</a:t>
            </a:r>
            <a:r>
              <a:rPr lang="hu-HU" sz="2400" dirty="0" smtClean="0"/>
              <a:t> </a:t>
            </a:r>
            <a:r>
              <a:rPr lang="hu-HU" sz="2400" dirty="0" err="1" smtClean="0"/>
              <a:t>analysis</a:t>
            </a:r>
            <a:r>
              <a:rPr lang="hu-HU" sz="2400" dirty="0" smtClean="0"/>
              <a:t> of </a:t>
            </a:r>
            <a:r>
              <a:rPr lang="hu-HU" sz="2400" dirty="0" err="1" smtClean="0"/>
              <a:t>variance</a:t>
            </a:r>
            <a:r>
              <a:rPr lang="hu-HU" sz="2400" dirty="0" smtClean="0"/>
              <a:t> </a:t>
            </a:r>
            <a:r>
              <a:rPr lang="hu-HU" sz="2400" dirty="0" err="1" smtClean="0"/>
              <a:t>table</a:t>
            </a:r>
            <a:r>
              <a:rPr lang="hu-HU" sz="2400" dirty="0" smtClean="0"/>
              <a:t>.</a:t>
            </a:r>
            <a:endParaRPr lang="hu-HU" sz="2400" dirty="0"/>
          </a:p>
        </p:txBody>
      </p:sp>
      <p:sp>
        <p:nvSpPr>
          <p:cNvPr id="3" name="Téglalap 2"/>
          <p:cNvSpPr/>
          <p:nvPr/>
        </p:nvSpPr>
        <p:spPr>
          <a:xfrm>
            <a:off x="1188720" y="995082"/>
            <a:ext cx="10523668" cy="556708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6072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111</Words>
  <Application>Microsoft Office PowerPoint</Application>
  <PresentationFormat>Szélesvásznú</PresentationFormat>
  <Paragraphs>13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HOMEWORK 8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8</dc:title>
  <dc:creator>Windows-felhasználó</dc:creator>
  <cp:lastModifiedBy>Windows-felhasználó</cp:lastModifiedBy>
  <cp:revision>2</cp:revision>
  <dcterms:created xsi:type="dcterms:W3CDTF">2018-03-21T16:33:55Z</dcterms:created>
  <dcterms:modified xsi:type="dcterms:W3CDTF">2018-03-21T16:38:40Z</dcterms:modified>
</cp:coreProperties>
</file>