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Kattintson ide az alcím mintájának szerkesztéséhez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DD34B-020B-454A-8E04-B6D0E5AE1761}" type="datetimeFigureOut">
              <a:rPr lang="hu-HU" smtClean="0"/>
              <a:t>2018. 03. 04.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10F59-B227-49E8-B6E7-D9A28316D05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09492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DD34B-020B-454A-8E04-B6D0E5AE1761}" type="datetimeFigureOut">
              <a:rPr lang="hu-HU" smtClean="0"/>
              <a:t>2018. 03. 04.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10F59-B227-49E8-B6E7-D9A28316D05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55758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DD34B-020B-454A-8E04-B6D0E5AE1761}" type="datetimeFigureOut">
              <a:rPr lang="hu-HU" smtClean="0"/>
              <a:t>2018. 03. 04.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10F59-B227-49E8-B6E7-D9A28316D05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39839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DD34B-020B-454A-8E04-B6D0E5AE1761}" type="datetimeFigureOut">
              <a:rPr lang="hu-HU" smtClean="0"/>
              <a:t>2018. 03. 04.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10F59-B227-49E8-B6E7-D9A28316D05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13765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DD34B-020B-454A-8E04-B6D0E5AE1761}" type="datetimeFigureOut">
              <a:rPr lang="hu-HU" smtClean="0"/>
              <a:t>2018. 03. 04.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10F59-B227-49E8-B6E7-D9A28316D05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331032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DD34B-020B-454A-8E04-B6D0E5AE1761}" type="datetimeFigureOut">
              <a:rPr lang="hu-HU" smtClean="0"/>
              <a:t>2018. 03. 04.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10F59-B227-49E8-B6E7-D9A28316D05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35757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DD34B-020B-454A-8E04-B6D0E5AE1761}" type="datetimeFigureOut">
              <a:rPr lang="hu-HU" smtClean="0"/>
              <a:t>2018. 03. 04.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10F59-B227-49E8-B6E7-D9A28316D05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93972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DD34B-020B-454A-8E04-B6D0E5AE1761}" type="datetimeFigureOut">
              <a:rPr lang="hu-HU" smtClean="0"/>
              <a:t>2018. 03. 04.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10F59-B227-49E8-B6E7-D9A28316D05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26645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DD34B-020B-454A-8E04-B6D0E5AE1761}" type="datetimeFigureOut">
              <a:rPr lang="hu-HU" smtClean="0"/>
              <a:t>2018. 03. 04.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10F59-B227-49E8-B6E7-D9A28316D05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96771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DD34B-020B-454A-8E04-B6D0E5AE1761}" type="datetimeFigureOut">
              <a:rPr lang="hu-HU" smtClean="0"/>
              <a:t>2018. 03. 04.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10F59-B227-49E8-B6E7-D9A28316D05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576807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DD34B-020B-454A-8E04-B6D0E5AE1761}" type="datetimeFigureOut">
              <a:rPr lang="hu-HU" smtClean="0"/>
              <a:t>2018. 03. 04.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10F59-B227-49E8-B6E7-D9A28316D05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24102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9DD34B-020B-454A-8E04-B6D0E5AE1761}" type="datetimeFigureOut">
              <a:rPr lang="hu-HU" smtClean="0"/>
              <a:t>2018. 03. 04.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310F59-B227-49E8-B6E7-D9A28316D05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06786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HOMEWORK </a:t>
            </a:r>
            <a:r>
              <a:rPr lang="hu-HU" dirty="0" smtClean="0"/>
              <a:t>6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/>
              <a:t>PhD </a:t>
            </a:r>
            <a:r>
              <a:rPr lang="hu-HU" dirty="0" err="1" smtClean="0"/>
              <a:t>Course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8032282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7780" y="474825"/>
            <a:ext cx="10827434" cy="5255207"/>
          </a:xfrm>
          <a:prstGeom prst="rect">
            <a:avLst/>
          </a:prstGeom>
        </p:spPr>
      </p:pic>
      <p:sp>
        <p:nvSpPr>
          <p:cNvPr id="5" name="Szövegdoboz 4"/>
          <p:cNvSpPr txBox="1"/>
          <p:nvPr/>
        </p:nvSpPr>
        <p:spPr>
          <a:xfrm>
            <a:off x="822960" y="6087291"/>
            <a:ext cx="78992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err="1" smtClean="0"/>
              <a:t>Check</a:t>
            </a:r>
            <a:r>
              <a:rPr lang="hu-HU" dirty="0" smtClean="0"/>
              <a:t> </a:t>
            </a:r>
            <a:r>
              <a:rPr lang="hu-HU" dirty="0" err="1" smtClean="0"/>
              <a:t>with</a:t>
            </a:r>
            <a:r>
              <a:rPr lang="hu-HU" dirty="0" smtClean="0"/>
              <a:t> </a:t>
            </a:r>
            <a:r>
              <a:rPr lang="hu-HU" dirty="0" err="1" smtClean="0"/>
              <a:t>Bartlett’s</a:t>
            </a:r>
            <a:r>
              <a:rPr lang="hu-HU" dirty="0" smtClean="0"/>
              <a:t> Test, </a:t>
            </a:r>
            <a:r>
              <a:rPr lang="hu-HU" dirty="0" err="1" smtClean="0"/>
              <a:t>that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variances</a:t>
            </a:r>
            <a:r>
              <a:rPr lang="hu-HU" dirty="0" smtClean="0"/>
              <a:t> of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six</a:t>
            </a:r>
            <a:r>
              <a:rPr lang="hu-HU" dirty="0" smtClean="0"/>
              <a:t> </a:t>
            </a:r>
            <a:r>
              <a:rPr lang="hu-HU" dirty="0" err="1" smtClean="0"/>
              <a:t>treatment</a:t>
            </a:r>
            <a:r>
              <a:rPr lang="hu-HU" dirty="0" smtClean="0"/>
              <a:t> </a:t>
            </a:r>
            <a:r>
              <a:rPr lang="hu-HU" dirty="0" err="1" smtClean="0"/>
              <a:t>groups</a:t>
            </a:r>
            <a:r>
              <a:rPr lang="hu-HU" dirty="0" smtClean="0"/>
              <a:t> </a:t>
            </a:r>
            <a:r>
              <a:rPr lang="hu-HU" dirty="0" err="1" smtClean="0"/>
              <a:t>are</a:t>
            </a:r>
            <a:r>
              <a:rPr lang="hu-HU" dirty="0" smtClean="0"/>
              <a:t> </a:t>
            </a:r>
            <a:r>
              <a:rPr lang="hu-HU" dirty="0" err="1" smtClean="0"/>
              <a:t>equal</a:t>
            </a:r>
            <a:r>
              <a:rPr lang="hu-HU" dirty="0" smtClean="0"/>
              <a:t>!</a:t>
            </a:r>
            <a:endParaRPr lang="hu-HU" dirty="0"/>
          </a:p>
        </p:txBody>
      </p:sp>
      <p:sp>
        <p:nvSpPr>
          <p:cNvPr id="6" name="Téglalap 5"/>
          <p:cNvSpPr/>
          <p:nvPr/>
        </p:nvSpPr>
        <p:spPr>
          <a:xfrm>
            <a:off x="313509" y="274320"/>
            <a:ext cx="11612880" cy="6296297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140188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20</Words>
  <Application>Microsoft Office PowerPoint</Application>
  <PresentationFormat>Szélesvásznú</PresentationFormat>
  <Paragraphs>3</Paragraphs>
  <Slides>2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Office-téma</vt:lpstr>
      <vt:lpstr>HOMEWORK 6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HOMEWORK 5</dc:title>
  <dc:creator>Windows-felhasználó</dc:creator>
  <cp:lastModifiedBy>Windows-felhasználó</cp:lastModifiedBy>
  <cp:revision>4</cp:revision>
  <dcterms:created xsi:type="dcterms:W3CDTF">2018-03-02T09:08:18Z</dcterms:created>
  <dcterms:modified xsi:type="dcterms:W3CDTF">2018-03-04T19:06:33Z</dcterms:modified>
</cp:coreProperties>
</file>