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Kattintson ide az alcím mintájának szerkesztéséhez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DD34B-020B-454A-8E04-B6D0E5AE1761}" type="datetimeFigureOut">
              <a:rPr lang="hu-HU" smtClean="0"/>
              <a:t>2018. 03. 02.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10F59-B227-49E8-B6E7-D9A28316D05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09492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DD34B-020B-454A-8E04-B6D0E5AE1761}" type="datetimeFigureOut">
              <a:rPr lang="hu-HU" smtClean="0"/>
              <a:t>2018. 03. 02.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10F59-B227-49E8-B6E7-D9A28316D05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55758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DD34B-020B-454A-8E04-B6D0E5AE1761}" type="datetimeFigureOut">
              <a:rPr lang="hu-HU" smtClean="0"/>
              <a:t>2018. 03. 02.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10F59-B227-49E8-B6E7-D9A28316D05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39839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DD34B-020B-454A-8E04-B6D0E5AE1761}" type="datetimeFigureOut">
              <a:rPr lang="hu-HU" smtClean="0"/>
              <a:t>2018. 03. 02.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10F59-B227-49E8-B6E7-D9A28316D05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13765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DD34B-020B-454A-8E04-B6D0E5AE1761}" type="datetimeFigureOut">
              <a:rPr lang="hu-HU" smtClean="0"/>
              <a:t>2018. 03. 02.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10F59-B227-49E8-B6E7-D9A28316D05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331032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DD34B-020B-454A-8E04-B6D0E5AE1761}" type="datetimeFigureOut">
              <a:rPr lang="hu-HU" smtClean="0"/>
              <a:t>2018. 03. 02.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10F59-B227-49E8-B6E7-D9A28316D05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35757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DD34B-020B-454A-8E04-B6D0E5AE1761}" type="datetimeFigureOut">
              <a:rPr lang="hu-HU" smtClean="0"/>
              <a:t>2018. 03. 02.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10F59-B227-49E8-B6E7-D9A28316D05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93972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DD34B-020B-454A-8E04-B6D0E5AE1761}" type="datetimeFigureOut">
              <a:rPr lang="hu-HU" smtClean="0"/>
              <a:t>2018. 03. 02.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10F59-B227-49E8-B6E7-D9A28316D05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26645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DD34B-020B-454A-8E04-B6D0E5AE1761}" type="datetimeFigureOut">
              <a:rPr lang="hu-HU" smtClean="0"/>
              <a:t>2018. 03. 02.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10F59-B227-49E8-B6E7-D9A28316D05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96771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DD34B-020B-454A-8E04-B6D0E5AE1761}" type="datetimeFigureOut">
              <a:rPr lang="hu-HU" smtClean="0"/>
              <a:t>2018. 03. 02.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10F59-B227-49E8-B6E7-D9A28316D05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576807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DD34B-020B-454A-8E04-B6D0E5AE1761}" type="datetimeFigureOut">
              <a:rPr lang="hu-HU" smtClean="0"/>
              <a:t>2018. 03. 02.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10F59-B227-49E8-B6E7-D9A28316D05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24102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9DD34B-020B-454A-8E04-B6D0E5AE1761}" type="datetimeFigureOut">
              <a:rPr lang="hu-HU" smtClean="0"/>
              <a:t>2018. 03. 02.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310F59-B227-49E8-B6E7-D9A28316D05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06786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HOMEWORK 5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/>
              <a:t>PhD </a:t>
            </a:r>
            <a:r>
              <a:rPr lang="hu-HU" dirty="0" err="1" smtClean="0"/>
              <a:t>Course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8032282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561704" y="431075"/>
            <a:ext cx="1106424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Suppose you are given the following results of 100 tosses of a coin:</a:t>
            </a:r>
          </a:p>
          <a:p>
            <a:r>
              <a:rPr lang="hu-HU" sz="2400" dirty="0" smtClean="0"/>
              <a:t>			</a:t>
            </a:r>
            <a:r>
              <a:rPr lang="en-US" sz="2400" dirty="0" smtClean="0"/>
              <a:t>H T H T H </a:t>
            </a:r>
            <a:r>
              <a:rPr lang="en-US" sz="2400" dirty="0" err="1" smtClean="0"/>
              <a:t>H</a:t>
            </a:r>
            <a:r>
              <a:rPr lang="en-US" sz="2400" dirty="0" smtClean="0"/>
              <a:t> </a:t>
            </a:r>
            <a:r>
              <a:rPr lang="en-US" sz="2400" dirty="0" err="1" smtClean="0"/>
              <a:t>H</a:t>
            </a:r>
            <a:r>
              <a:rPr lang="en-US" sz="2400" dirty="0" smtClean="0"/>
              <a:t> T H T</a:t>
            </a:r>
          </a:p>
          <a:p>
            <a:r>
              <a:rPr lang="hu-HU" sz="2400" dirty="0" smtClean="0"/>
              <a:t>			</a:t>
            </a:r>
            <a:r>
              <a:rPr lang="en-US" sz="2400" dirty="0" smtClean="0"/>
              <a:t>T H T </a:t>
            </a:r>
            <a:r>
              <a:rPr lang="en-US" sz="2400" dirty="0" err="1" smtClean="0"/>
              <a:t>T</a:t>
            </a:r>
            <a:r>
              <a:rPr lang="en-US" sz="2400" dirty="0" smtClean="0"/>
              <a:t> H T H </a:t>
            </a:r>
            <a:r>
              <a:rPr lang="en-US" sz="2400" dirty="0" err="1" smtClean="0"/>
              <a:t>H</a:t>
            </a:r>
            <a:r>
              <a:rPr lang="en-US" sz="2400" dirty="0" smtClean="0"/>
              <a:t> T </a:t>
            </a:r>
            <a:r>
              <a:rPr lang="en-US" sz="2400" dirty="0" err="1" smtClean="0"/>
              <a:t>T</a:t>
            </a:r>
            <a:endParaRPr lang="en-US" sz="2400" dirty="0" smtClean="0"/>
          </a:p>
          <a:p>
            <a:r>
              <a:rPr lang="hu-HU" sz="2400" dirty="0" smtClean="0"/>
              <a:t>			</a:t>
            </a:r>
            <a:r>
              <a:rPr lang="en-US" sz="2400" dirty="0" smtClean="0"/>
              <a:t>T H T H </a:t>
            </a:r>
            <a:r>
              <a:rPr lang="en-US" sz="2400" dirty="0" err="1" smtClean="0"/>
              <a:t>H</a:t>
            </a:r>
            <a:r>
              <a:rPr lang="en-US" sz="2400" dirty="0" smtClean="0"/>
              <a:t> T </a:t>
            </a:r>
            <a:r>
              <a:rPr lang="en-US" sz="2400" dirty="0" err="1" smtClean="0"/>
              <a:t>T</a:t>
            </a:r>
            <a:r>
              <a:rPr lang="en-US" sz="2400" dirty="0" smtClean="0"/>
              <a:t> </a:t>
            </a:r>
            <a:r>
              <a:rPr lang="en-US" sz="2400" dirty="0" err="1" smtClean="0"/>
              <a:t>T</a:t>
            </a:r>
            <a:r>
              <a:rPr lang="en-US" sz="2400" dirty="0" smtClean="0"/>
              <a:t> H T</a:t>
            </a:r>
          </a:p>
          <a:p>
            <a:r>
              <a:rPr lang="hu-HU" sz="2400" dirty="0" smtClean="0"/>
              <a:t>			</a:t>
            </a:r>
            <a:r>
              <a:rPr lang="en-US" sz="2400" dirty="0" smtClean="0"/>
              <a:t>H T </a:t>
            </a:r>
            <a:r>
              <a:rPr lang="en-US" sz="2400" dirty="0" err="1" smtClean="0"/>
              <a:t>T</a:t>
            </a:r>
            <a:r>
              <a:rPr lang="en-US" sz="2400" dirty="0" smtClean="0"/>
              <a:t> H </a:t>
            </a:r>
            <a:r>
              <a:rPr lang="en-US" sz="2400" dirty="0" err="1" smtClean="0"/>
              <a:t>H</a:t>
            </a:r>
            <a:r>
              <a:rPr lang="en-US" sz="2400" dirty="0" smtClean="0"/>
              <a:t> </a:t>
            </a:r>
            <a:r>
              <a:rPr lang="en-US" sz="2400" dirty="0" err="1" smtClean="0"/>
              <a:t>H</a:t>
            </a:r>
            <a:r>
              <a:rPr lang="en-US" sz="2400" dirty="0" smtClean="0"/>
              <a:t> T </a:t>
            </a:r>
            <a:r>
              <a:rPr lang="en-US" sz="2400" dirty="0" err="1" smtClean="0"/>
              <a:t>T</a:t>
            </a:r>
            <a:r>
              <a:rPr lang="en-US" sz="2400" dirty="0" smtClean="0"/>
              <a:t> </a:t>
            </a:r>
            <a:r>
              <a:rPr lang="en-US" sz="2400" dirty="0" err="1" smtClean="0"/>
              <a:t>T</a:t>
            </a:r>
            <a:r>
              <a:rPr lang="en-US" sz="2400" dirty="0" smtClean="0"/>
              <a:t> </a:t>
            </a:r>
            <a:r>
              <a:rPr lang="en-US" sz="2400" dirty="0" err="1" smtClean="0"/>
              <a:t>T</a:t>
            </a:r>
            <a:endParaRPr lang="en-US" sz="2400" dirty="0" smtClean="0"/>
          </a:p>
          <a:p>
            <a:r>
              <a:rPr lang="hu-HU" sz="2400" dirty="0" smtClean="0"/>
              <a:t>			</a:t>
            </a:r>
            <a:r>
              <a:rPr lang="en-US" sz="2400" dirty="0" smtClean="0"/>
              <a:t>H T H </a:t>
            </a:r>
            <a:r>
              <a:rPr lang="en-US" sz="2400" dirty="0" err="1" smtClean="0"/>
              <a:t>H</a:t>
            </a:r>
            <a:r>
              <a:rPr lang="en-US" sz="2400" dirty="0" smtClean="0"/>
              <a:t> </a:t>
            </a:r>
            <a:r>
              <a:rPr lang="en-US" sz="2400" dirty="0" err="1" smtClean="0"/>
              <a:t>H</a:t>
            </a:r>
            <a:r>
              <a:rPr lang="en-US" sz="2400" dirty="0" smtClean="0"/>
              <a:t> T H T H </a:t>
            </a:r>
            <a:r>
              <a:rPr lang="en-US" sz="2400" dirty="0" err="1" smtClean="0"/>
              <a:t>H</a:t>
            </a:r>
            <a:endParaRPr lang="en-US" sz="2400" dirty="0" smtClean="0"/>
          </a:p>
          <a:p>
            <a:r>
              <a:rPr lang="hu-HU" sz="2400" dirty="0" smtClean="0"/>
              <a:t>			</a:t>
            </a:r>
            <a:r>
              <a:rPr lang="en-US" sz="2400" dirty="0" smtClean="0"/>
              <a:t>H T </a:t>
            </a:r>
            <a:r>
              <a:rPr lang="en-US" sz="2400" dirty="0" err="1" smtClean="0"/>
              <a:t>T</a:t>
            </a:r>
            <a:r>
              <a:rPr lang="en-US" sz="2400" dirty="0" smtClean="0"/>
              <a:t> H T H </a:t>
            </a:r>
            <a:r>
              <a:rPr lang="en-US" sz="2400" dirty="0" err="1" smtClean="0"/>
              <a:t>H</a:t>
            </a:r>
            <a:r>
              <a:rPr lang="en-US" sz="2400" dirty="0" smtClean="0"/>
              <a:t> T </a:t>
            </a:r>
            <a:r>
              <a:rPr lang="en-US" sz="2400" dirty="0" err="1" smtClean="0"/>
              <a:t>T</a:t>
            </a:r>
            <a:r>
              <a:rPr lang="en-US" sz="2400" dirty="0" smtClean="0"/>
              <a:t> </a:t>
            </a:r>
            <a:r>
              <a:rPr lang="en-US" sz="2400" dirty="0" err="1" smtClean="0"/>
              <a:t>T</a:t>
            </a:r>
            <a:endParaRPr lang="en-US" sz="2400" dirty="0" smtClean="0"/>
          </a:p>
          <a:p>
            <a:r>
              <a:rPr lang="hu-HU" sz="2400" dirty="0" smtClean="0"/>
              <a:t>			</a:t>
            </a:r>
            <a:r>
              <a:rPr lang="en-US" sz="2400" dirty="0" smtClean="0"/>
              <a:t>H T </a:t>
            </a:r>
            <a:r>
              <a:rPr lang="en-US" sz="2400" dirty="0" err="1" smtClean="0"/>
              <a:t>T</a:t>
            </a:r>
            <a:r>
              <a:rPr lang="en-US" sz="2400" dirty="0" smtClean="0"/>
              <a:t> H </a:t>
            </a:r>
            <a:r>
              <a:rPr lang="en-US" sz="2400" dirty="0" err="1" smtClean="0"/>
              <a:t>H</a:t>
            </a:r>
            <a:r>
              <a:rPr lang="en-US" sz="2400" dirty="0" smtClean="0"/>
              <a:t> T H </a:t>
            </a:r>
            <a:r>
              <a:rPr lang="en-US" sz="2400" dirty="0" err="1" smtClean="0"/>
              <a:t>H</a:t>
            </a:r>
            <a:r>
              <a:rPr lang="en-US" sz="2400" dirty="0" smtClean="0"/>
              <a:t> </a:t>
            </a:r>
            <a:r>
              <a:rPr lang="en-US" sz="2400" dirty="0" err="1" smtClean="0"/>
              <a:t>H</a:t>
            </a:r>
            <a:r>
              <a:rPr lang="en-US" sz="2400" dirty="0" smtClean="0"/>
              <a:t> T</a:t>
            </a:r>
          </a:p>
          <a:p>
            <a:r>
              <a:rPr lang="hu-HU" sz="2400" dirty="0" smtClean="0"/>
              <a:t>			</a:t>
            </a:r>
            <a:r>
              <a:rPr lang="en-US" sz="2400" dirty="0" smtClean="0"/>
              <a:t>T H T H T H </a:t>
            </a:r>
            <a:r>
              <a:rPr lang="en-US" sz="2400" dirty="0" err="1" smtClean="0"/>
              <a:t>H</a:t>
            </a:r>
            <a:r>
              <a:rPr lang="en-US" sz="2400" dirty="0" smtClean="0"/>
              <a:t> </a:t>
            </a:r>
            <a:r>
              <a:rPr lang="en-US" sz="2400" dirty="0" err="1" smtClean="0"/>
              <a:t>H</a:t>
            </a:r>
            <a:r>
              <a:rPr lang="en-US" sz="2400" dirty="0" smtClean="0"/>
              <a:t> T H</a:t>
            </a:r>
          </a:p>
          <a:p>
            <a:r>
              <a:rPr lang="hu-HU" sz="2400" dirty="0" smtClean="0"/>
              <a:t>			</a:t>
            </a:r>
            <a:r>
              <a:rPr lang="en-US" sz="2400" dirty="0" smtClean="0"/>
              <a:t>T H </a:t>
            </a:r>
            <a:r>
              <a:rPr lang="en-US" sz="2400" dirty="0" err="1" smtClean="0"/>
              <a:t>H</a:t>
            </a:r>
            <a:r>
              <a:rPr lang="en-US" sz="2400" dirty="0" smtClean="0"/>
              <a:t> T </a:t>
            </a:r>
            <a:r>
              <a:rPr lang="en-US" sz="2400" dirty="0" err="1" smtClean="0"/>
              <a:t>T</a:t>
            </a:r>
            <a:r>
              <a:rPr lang="en-US" sz="2400" dirty="0" smtClean="0"/>
              <a:t> </a:t>
            </a:r>
            <a:r>
              <a:rPr lang="en-US" sz="2400" dirty="0" err="1" smtClean="0"/>
              <a:t>T</a:t>
            </a:r>
            <a:r>
              <a:rPr lang="en-US" sz="2400" dirty="0" smtClean="0"/>
              <a:t> H T H </a:t>
            </a:r>
            <a:r>
              <a:rPr lang="en-US" sz="2400" dirty="0" err="1" smtClean="0"/>
              <a:t>H</a:t>
            </a:r>
            <a:endParaRPr lang="en-US" sz="2400" dirty="0" smtClean="0"/>
          </a:p>
          <a:p>
            <a:r>
              <a:rPr lang="hu-HU" sz="2400" dirty="0" smtClean="0"/>
              <a:t>			</a:t>
            </a:r>
            <a:r>
              <a:rPr lang="en-US" sz="2400" dirty="0" smtClean="0"/>
              <a:t>H T </a:t>
            </a:r>
            <a:r>
              <a:rPr lang="en-US" sz="2400" dirty="0" err="1" smtClean="0"/>
              <a:t>T</a:t>
            </a:r>
            <a:r>
              <a:rPr lang="en-US" sz="2400" dirty="0" smtClean="0"/>
              <a:t> H T H T </a:t>
            </a:r>
            <a:r>
              <a:rPr lang="en-US" sz="2400" dirty="0" err="1" smtClean="0"/>
              <a:t>T</a:t>
            </a:r>
            <a:r>
              <a:rPr lang="en-US" sz="2400" dirty="0" smtClean="0"/>
              <a:t> H </a:t>
            </a:r>
            <a:r>
              <a:rPr lang="en-US" sz="2400" dirty="0" err="1" smtClean="0"/>
              <a:t>H</a:t>
            </a:r>
            <a:endParaRPr lang="en-US" sz="2400" dirty="0" smtClean="0"/>
          </a:p>
          <a:p>
            <a:r>
              <a:rPr lang="hu-HU" sz="2400" dirty="0" smtClean="0"/>
              <a:t>(</a:t>
            </a:r>
            <a:r>
              <a:rPr lang="en-US" sz="2400" dirty="0" smtClean="0"/>
              <a:t>for ease of display we have written the data in a square form, though it should be regarded as one</a:t>
            </a:r>
            <a:r>
              <a:rPr lang="hu-HU" sz="2400" dirty="0" smtClean="0"/>
              <a:t> </a:t>
            </a:r>
            <a:r>
              <a:rPr lang="en-US" sz="2400" dirty="0" smtClean="0"/>
              <a:t>long sequence. Thus the last observation on the </a:t>
            </a:r>
            <a:r>
              <a:rPr lang="hu-HU" sz="2400" dirty="0" smtClean="0"/>
              <a:t>fi</a:t>
            </a:r>
            <a:r>
              <a:rPr lang="en-US" sz="2400" dirty="0" err="1" smtClean="0"/>
              <a:t>rst</a:t>
            </a:r>
            <a:r>
              <a:rPr lang="en-US" sz="2400" dirty="0" smtClean="0"/>
              <a:t> line T, is followed by the </a:t>
            </a:r>
            <a:r>
              <a:rPr lang="hu-HU" sz="2400" dirty="0" smtClean="0"/>
              <a:t>fi</a:t>
            </a:r>
            <a:r>
              <a:rPr lang="en-US" sz="2400" dirty="0" err="1" smtClean="0"/>
              <a:t>rst</a:t>
            </a:r>
            <a:r>
              <a:rPr lang="en-US" sz="2400" dirty="0" smtClean="0"/>
              <a:t> observation of</a:t>
            </a:r>
            <a:r>
              <a:rPr lang="hu-HU" sz="2400" dirty="0" smtClean="0"/>
              <a:t> </a:t>
            </a:r>
            <a:r>
              <a:rPr lang="en-US" sz="2400" dirty="0" smtClean="0"/>
              <a:t>the second line, T.</a:t>
            </a:r>
            <a:r>
              <a:rPr lang="hu-HU" sz="2400" dirty="0" smtClean="0"/>
              <a:t>)</a:t>
            </a:r>
            <a:r>
              <a:rPr lang="en-US" sz="2400" dirty="0" smtClean="0"/>
              <a:t> </a:t>
            </a:r>
            <a:endParaRPr lang="hu-HU" sz="2400" dirty="0" smtClean="0"/>
          </a:p>
          <a:p>
            <a:r>
              <a:rPr lang="en-US" sz="2400" dirty="0" smtClean="0"/>
              <a:t>Test the randomness of this string at both the </a:t>
            </a:r>
            <a:r>
              <a:rPr lang="hu-HU" sz="2400" i="1" dirty="0">
                <a:solidFill>
                  <a:prstClr val="black"/>
                </a:solidFill>
                <a:latin typeface="Symbol" panose="05050102010706020507" pitchFamily="18" charset="2"/>
              </a:rPr>
              <a:t>e</a:t>
            </a:r>
            <a:r>
              <a:rPr lang="en-US" sz="2400" i="1" dirty="0">
                <a:solidFill>
                  <a:prstClr val="black"/>
                </a:solidFill>
              </a:rPr>
              <a:t> </a:t>
            </a:r>
            <a:r>
              <a:rPr lang="en-US" sz="2400" dirty="0">
                <a:solidFill>
                  <a:prstClr val="black"/>
                </a:solidFill>
              </a:rPr>
              <a:t>= </a:t>
            </a:r>
            <a:r>
              <a:rPr lang="hu-HU" sz="2400" dirty="0" smtClean="0"/>
              <a:t>0.</a:t>
            </a:r>
            <a:r>
              <a:rPr lang="en-US" sz="2400" dirty="0" smtClean="0"/>
              <a:t>05 level and the </a:t>
            </a:r>
            <a:r>
              <a:rPr lang="hu-HU" sz="2400" i="1" dirty="0" smtClean="0">
                <a:latin typeface="Symbol" panose="05050102010706020507" pitchFamily="18" charset="2"/>
              </a:rPr>
              <a:t>e</a:t>
            </a:r>
            <a:r>
              <a:rPr lang="en-US" sz="2400" i="1" dirty="0" smtClean="0"/>
              <a:t> </a:t>
            </a:r>
            <a:r>
              <a:rPr lang="en-US" sz="2400" dirty="0" smtClean="0"/>
              <a:t>= </a:t>
            </a:r>
            <a:r>
              <a:rPr lang="hu-HU" sz="2400" dirty="0" smtClean="0"/>
              <a:t>0.</a:t>
            </a:r>
            <a:r>
              <a:rPr lang="en-US" sz="2400" dirty="0" smtClean="0"/>
              <a:t>01</a:t>
            </a:r>
            <a:r>
              <a:rPr lang="hu-HU" sz="2400" dirty="0" smtClean="0"/>
              <a:t> </a:t>
            </a:r>
            <a:r>
              <a:rPr lang="en-US" sz="2400" dirty="0" smtClean="0"/>
              <a:t>level.</a:t>
            </a:r>
            <a:endParaRPr lang="hu-HU" sz="2400" dirty="0"/>
          </a:p>
        </p:txBody>
      </p:sp>
      <p:sp>
        <p:nvSpPr>
          <p:cNvPr id="3" name="Téglalap 2"/>
          <p:cNvSpPr/>
          <p:nvPr/>
        </p:nvSpPr>
        <p:spPr>
          <a:xfrm>
            <a:off x="444137" y="326571"/>
            <a:ext cx="11338560" cy="5812972"/>
          </a:xfrm>
          <a:prstGeom prst="rect">
            <a:avLst/>
          </a:prstGeom>
          <a:noFill/>
          <a:ln w="762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140188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ép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410" y="772384"/>
            <a:ext cx="11285104" cy="2655671"/>
          </a:xfrm>
          <a:prstGeom prst="rect">
            <a:avLst/>
          </a:prstGeom>
        </p:spPr>
      </p:pic>
      <p:pic>
        <p:nvPicPr>
          <p:cNvPr id="3" name="Kép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2022" y="3731767"/>
            <a:ext cx="4777876" cy="2548201"/>
          </a:xfrm>
          <a:prstGeom prst="rect">
            <a:avLst/>
          </a:prstGeom>
        </p:spPr>
      </p:pic>
      <p:sp>
        <p:nvSpPr>
          <p:cNvPr id="4" name="Téglalap 3"/>
          <p:cNvSpPr/>
          <p:nvPr/>
        </p:nvSpPr>
        <p:spPr>
          <a:xfrm>
            <a:off x="391886" y="418011"/>
            <a:ext cx="11380628" cy="6165669"/>
          </a:xfrm>
          <a:prstGeom prst="rect">
            <a:avLst/>
          </a:prstGeom>
          <a:noFill/>
          <a:ln w="762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170005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18</Words>
  <Application>Microsoft Office PowerPoint</Application>
  <PresentationFormat>Szélesvásznú</PresentationFormat>
  <Paragraphs>15</Paragraphs>
  <Slides>3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Symbol</vt:lpstr>
      <vt:lpstr>Office-téma</vt:lpstr>
      <vt:lpstr>HOMEWORK 5</vt:lpstr>
      <vt:lpstr>PowerPoint-bemutató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HOMEWORK 5</dc:title>
  <dc:creator>Windows-felhasználó</dc:creator>
  <cp:lastModifiedBy>Windows-felhasználó</cp:lastModifiedBy>
  <cp:revision>3</cp:revision>
  <dcterms:created xsi:type="dcterms:W3CDTF">2018-03-02T09:08:18Z</dcterms:created>
  <dcterms:modified xsi:type="dcterms:W3CDTF">2018-03-02T15:03:17Z</dcterms:modified>
</cp:coreProperties>
</file>