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989D-F014-44B9-9FCE-F5522141190E}" type="datetimeFigureOut">
              <a:rPr lang="hu-HU" smtClean="0"/>
              <a:t>2018.02.19.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798A-809E-4902-8CCA-85503E6997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8478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989D-F014-44B9-9FCE-F5522141190E}" type="datetimeFigureOut">
              <a:rPr lang="hu-HU" smtClean="0"/>
              <a:t>2018.02.19.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798A-809E-4902-8CCA-85503E6997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3777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989D-F014-44B9-9FCE-F5522141190E}" type="datetimeFigureOut">
              <a:rPr lang="hu-HU" smtClean="0"/>
              <a:t>2018.02.19.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798A-809E-4902-8CCA-85503E6997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4676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989D-F014-44B9-9FCE-F5522141190E}" type="datetimeFigureOut">
              <a:rPr lang="hu-HU" smtClean="0"/>
              <a:t>2018.02.19.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798A-809E-4902-8CCA-85503E6997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5219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989D-F014-44B9-9FCE-F5522141190E}" type="datetimeFigureOut">
              <a:rPr lang="hu-HU" smtClean="0"/>
              <a:t>2018.02.19.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798A-809E-4902-8CCA-85503E6997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117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989D-F014-44B9-9FCE-F5522141190E}" type="datetimeFigureOut">
              <a:rPr lang="hu-HU" smtClean="0"/>
              <a:t>2018.02.19.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798A-809E-4902-8CCA-85503E6997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8207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989D-F014-44B9-9FCE-F5522141190E}" type="datetimeFigureOut">
              <a:rPr lang="hu-HU" smtClean="0"/>
              <a:t>2018.02.19.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798A-809E-4902-8CCA-85503E6997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3552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989D-F014-44B9-9FCE-F5522141190E}" type="datetimeFigureOut">
              <a:rPr lang="hu-HU" smtClean="0"/>
              <a:t>2018.02.19.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798A-809E-4902-8CCA-85503E6997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9977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989D-F014-44B9-9FCE-F5522141190E}" type="datetimeFigureOut">
              <a:rPr lang="hu-HU" smtClean="0"/>
              <a:t>2018.02.19.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798A-809E-4902-8CCA-85503E6997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723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989D-F014-44B9-9FCE-F5522141190E}" type="datetimeFigureOut">
              <a:rPr lang="hu-HU" smtClean="0"/>
              <a:t>2018.02.19.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798A-809E-4902-8CCA-85503E6997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0982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989D-F014-44B9-9FCE-F5522141190E}" type="datetimeFigureOut">
              <a:rPr lang="hu-HU" smtClean="0"/>
              <a:t>2018.02.19.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798A-809E-4902-8CCA-85503E6997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4242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7989D-F014-44B9-9FCE-F5522141190E}" type="datetimeFigureOut">
              <a:rPr lang="hu-HU" smtClean="0"/>
              <a:t>2018.02.19.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F798A-809E-4902-8CCA-85503E6997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885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Homework</a:t>
            </a:r>
            <a:r>
              <a:rPr lang="hu-HU" dirty="0" smtClean="0"/>
              <a:t> 2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PhD </a:t>
            </a:r>
            <a:r>
              <a:rPr lang="hu-HU" dirty="0" err="1" smtClean="0"/>
              <a:t>Course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44993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804" y="1362888"/>
            <a:ext cx="10905839" cy="1297583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823804" y="1267097"/>
            <a:ext cx="11103428" cy="148916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Szövegdoboz 3"/>
          <p:cNvSpPr txBox="1"/>
          <p:nvPr/>
        </p:nvSpPr>
        <p:spPr>
          <a:xfrm>
            <a:off x="823804" y="3984171"/>
            <a:ext cx="100453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Prove that in normal case the corrected sample variance statistics is unbiased and strong consistent estimator for the theoretical variance .</a:t>
            </a:r>
            <a:endParaRPr lang="hu-HU" sz="2400" dirty="0"/>
          </a:p>
        </p:txBody>
      </p:sp>
      <p:sp>
        <p:nvSpPr>
          <p:cNvPr id="5" name="Téglalap 4"/>
          <p:cNvSpPr/>
          <p:nvPr/>
        </p:nvSpPr>
        <p:spPr>
          <a:xfrm>
            <a:off x="823804" y="3984171"/>
            <a:ext cx="10045337" cy="927463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313509" y="1724297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1.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313509" y="426323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2.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44715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</Words>
  <Application>Microsoft Office PowerPoint</Application>
  <PresentationFormat>Custom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Office-téma</vt:lpstr>
      <vt:lpstr>Homework 2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2</dc:title>
  <dc:creator>Windows-felhasználó</dc:creator>
  <cp:lastModifiedBy>Ketskemety Laszlo</cp:lastModifiedBy>
  <cp:revision>2</cp:revision>
  <dcterms:created xsi:type="dcterms:W3CDTF">2018-02-09T10:09:10Z</dcterms:created>
  <dcterms:modified xsi:type="dcterms:W3CDTF">2018-02-19T09:05:10Z</dcterms:modified>
</cp:coreProperties>
</file>