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57" r:id="rId11"/>
    <p:sldId id="260" r:id="rId12"/>
    <p:sldId id="258" r:id="rId13"/>
    <p:sldId id="259" r:id="rId14"/>
    <p:sldId id="261" r:id="rId15"/>
    <p:sldId id="262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46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91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4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33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03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83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8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8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5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02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83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5E63-EDE0-452E-9836-809CF187CA1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6330-F6CD-4336-9F94-112581CBE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11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Practice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Taylor </a:t>
            </a:r>
            <a:r>
              <a:rPr lang="hu-HU" dirty="0" err="1" smtClean="0"/>
              <a:t>polinomials</a:t>
            </a:r>
            <a:r>
              <a:rPr lang="hu-HU" dirty="0" smtClean="0"/>
              <a:t>, Implicite </a:t>
            </a:r>
            <a:r>
              <a:rPr lang="hu-HU" dirty="0" err="1" smtClean="0"/>
              <a:t>differentation</a:t>
            </a:r>
            <a:r>
              <a:rPr lang="hu-HU" dirty="0" smtClean="0"/>
              <a:t>, MVT, </a:t>
            </a:r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derivatives</a:t>
            </a:r>
            <a:r>
              <a:rPr lang="hu-HU" dirty="0" smtClean="0"/>
              <a:t>, </a:t>
            </a:r>
            <a:r>
              <a:rPr lang="hu-HU" dirty="0" err="1" smtClean="0"/>
              <a:t>L’Hospital</a:t>
            </a:r>
            <a:r>
              <a:rPr lang="hu-HU" dirty="0" smtClean="0"/>
              <a:t> </a:t>
            </a:r>
            <a:r>
              <a:rPr lang="hu-HU" dirty="0" err="1" smtClean="0"/>
              <a:t>Rule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08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9" y="1157340"/>
            <a:ext cx="11867811" cy="135072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37" y="3772526"/>
            <a:ext cx="7832855" cy="213958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1909" y="695675"/>
            <a:ext cx="126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1/a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1909" y="3310861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1/b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009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74" y="2410104"/>
            <a:ext cx="9967627" cy="16720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67097" y="117565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2.)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714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3" y="941643"/>
            <a:ext cx="11432317" cy="8871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09" y="2399140"/>
            <a:ext cx="11782291" cy="128458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09" y="4369975"/>
            <a:ext cx="11673684" cy="119480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60883" y="572311"/>
            <a:ext cx="6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3/a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60883" y="205338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3/b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98521" y="3908310"/>
            <a:ext cx="58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3/c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9368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0" y="955028"/>
            <a:ext cx="11806880" cy="17489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15" y="3114733"/>
            <a:ext cx="9739609" cy="17780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05" y="5303517"/>
            <a:ext cx="7263990" cy="13376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49086" y="561703"/>
            <a:ext cx="60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4/a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1520" y="270401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4/b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1520" y="5610867"/>
            <a:ext cx="58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4/c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4575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87" y="342666"/>
            <a:ext cx="4560352" cy="118265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7" y="1801500"/>
            <a:ext cx="2736211" cy="92981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7" y="3092399"/>
            <a:ext cx="4316048" cy="12152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43" y="4855226"/>
            <a:ext cx="2752498" cy="10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855" y="342666"/>
            <a:ext cx="3542416" cy="11826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855" y="1728093"/>
            <a:ext cx="3200390" cy="10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6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7" y="952427"/>
            <a:ext cx="4047313" cy="40455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86" y="0"/>
            <a:ext cx="5187401" cy="42738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86" y="4273875"/>
            <a:ext cx="4259043" cy="23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00200" y="214313"/>
            <a:ext cx="734377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Taylor’s Theorem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597900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If the function f and its first n+1 derivatives are continuous on an interval containing a and x, then the value of the function at x is given by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where remainder R</a:t>
            </a:r>
            <a:r>
              <a:rPr kumimoji="0" lang="en-US" altLang="hu-HU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</a:t>
            </a: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is defined as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531938" y="2981325"/>
          <a:ext cx="53387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2628900" imgH="393700" progId="Equation.3">
                  <p:embed/>
                </p:oleObj>
              </mc:Choice>
              <mc:Fallback>
                <p:oleObj name="Equation" r:id="rId3" imgW="2628900" imgH="3937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2981325"/>
                        <a:ext cx="533876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468563" y="3697288"/>
          <a:ext cx="26812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320227" imgH="418918" progId="Equation.3">
                  <p:embed/>
                </p:oleObj>
              </mc:Choice>
              <mc:Fallback>
                <p:oleObj name="Equation" r:id="rId5" imgW="1320227" imgH="418918" progId="Equation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3697288"/>
                        <a:ext cx="26812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470150" y="4568825"/>
          <a:ext cx="2809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7" imgW="1384300" imgH="419100" progId="Equation.3">
                  <p:embed/>
                </p:oleObj>
              </mc:Choice>
              <mc:Fallback>
                <p:oleObj name="Equation" r:id="rId7" imgW="1384300" imgH="41910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4568825"/>
                        <a:ext cx="28098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334000" y="5322888"/>
          <a:ext cx="31448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9" imgW="1548728" imgH="482391" progId="Equation.3">
                  <p:embed/>
                </p:oleObj>
              </mc:Choice>
              <mc:Fallback>
                <p:oleObj name="Equation" r:id="rId9" imgW="1548728" imgH="482391" progId="Equation.3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22888"/>
                        <a:ext cx="314483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54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/>
          <p:cNvSpPr txBox="1">
            <a:spLocks/>
          </p:cNvSpPr>
          <p:nvPr/>
        </p:nvSpPr>
        <p:spPr bwMode="auto">
          <a:xfrm>
            <a:off x="8544378" y="7400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AE92D-B1EA-4791-AFAD-4304CB4FB503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05395" y="130629"/>
            <a:ext cx="10567851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Approximation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 </a:t>
            </a:r>
            <a:r>
              <a:rPr kumimoji="0" lang="hu-HU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with</a:t>
            </a: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Taylor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 </a:t>
            </a:r>
            <a:r>
              <a:rPr kumimoji="0" lang="hu-HU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polinomyals</a:t>
            </a:r>
            <a:endParaRPr kumimoji="0" lang="en-US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/>
              <a:ea typeface="+mj-ea"/>
              <a:cs typeface="Arial"/>
            </a:endParaRPr>
          </a:p>
        </p:txBody>
      </p:sp>
      <p:pic>
        <p:nvPicPr>
          <p:cNvPr id="4" name="Picture 4" descr="Fig0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28" y="1609248"/>
            <a:ext cx="75628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5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05395" y="130629"/>
            <a:ext cx="10567851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Approximation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 </a:t>
            </a:r>
            <a:r>
              <a:rPr kumimoji="0" lang="hu-HU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with</a:t>
            </a: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Taylor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 </a:t>
            </a:r>
            <a:r>
              <a:rPr kumimoji="0" lang="hu-HU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/>
                <a:ea typeface="+mj-ea"/>
                <a:cs typeface="Arial"/>
              </a:rPr>
              <a:t>polinomyals</a:t>
            </a:r>
            <a:endParaRPr kumimoji="0" lang="en-US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omic Sans MS"/>
              <a:ea typeface="+mj-ea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/>
              <p:cNvSpPr txBox="1"/>
              <p:nvPr/>
            </p:nvSpPr>
            <p:spPr>
              <a:xfrm>
                <a:off x="769910" y="2743200"/>
                <a:ext cx="10438820" cy="1987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/>
                  <a:t>Zero </a:t>
                </a:r>
                <a:r>
                  <a:rPr lang="hu-HU" sz="2400" dirty="0" err="1" smtClean="0"/>
                  <a:t>order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approximation</a:t>
                </a:r>
                <a:r>
                  <a:rPr lang="hu-HU" sz="2400" dirty="0" smtClean="0"/>
                  <a:t>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hu-HU" sz="2400" b="0" dirty="0" smtClean="0"/>
              </a:p>
              <a:p>
                <a:r>
                  <a:rPr lang="hu-HU" sz="2400" dirty="0" err="1" smtClean="0"/>
                  <a:t>First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order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approximation</a:t>
                </a:r>
                <a:r>
                  <a:rPr lang="hu-HU" sz="2400" dirty="0" smtClean="0"/>
                  <a:t>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hu-HU" sz="2400" b="0" dirty="0" smtClean="0"/>
              </a:p>
              <a:p>
                <a:r>
                  <a:rPr lang="hu-HU" sz="2400" dirty="0" err="1" smtClean="0"/>
                  <a:t>Second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order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approximation</a:t>
                </a:r>
                <a:r>
                  <a:rPr lang="hu-HU" sz="2400" dirty="0" smtClean="0"/>
                  <a:t>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hu-HU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hu-HU" sz="2400" dirty="0" smtClean="0">
                  <a:ea typeface="Cambria Math" panose="02040503050406030204" pitchFamily="18" charset="0"/>
                </a:endParaRPr>
              </a:p>
              <a:p>
                <a:r>
                  <a:rPr lang="hu-HU" sz="2400" i="1" dirty="0" err="1"/>
                  <a:t>n</a:t>
                </a:r>
                <a:r>
                  <a:rPr lang="hu-HU" sz="2400" dirty="0" err="1" smtClean="0"/>
                  <a:t>th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order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approximation</a:t>
                </a:r>
                <a:r>
                  <a:rPr lang="hu-HU" sz="2400" dirty="0" smtClean="0"/>
                  <a:t>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/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400" i="1" dirty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10" y="2743200"/>
                <a:ext cx="10438820" cy="1987275"/>
              </a:xfrm>
              <a:prstGeom prst="rect">
                <a:avLst/>
              </a:prstGeom>
              <a:blipFill>
                <a:blip r:embed="rId2"/>
                <a:stretch>
                  <a:fillRect l="-876" t="-2454" b="-61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/>
              <p:cNvSpPr txBox="1"/>
              <p:nvPr/>
            </p:nvSpPr>
            <p:spPr>
              <a:xfrm>
                <a:off x="4182735" y="1678577"/>
                <a:ext cx="1806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)≈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735" y="1678577"/>
                <a:ext cx="1806585" cy="369332"/>
              </a:xfrm>
              <a:prstGeom prst="rect">
                <a:avLst/>
              </a:prstGeom>
              <a:blipFill>
                <a:blip r:embed="rId3"/>
                <a:stretch>
                  <a:fillRect l="-5387" r="-5387" b="-344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18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4" y="2423545"/>
            <a:ext cx="11986736" cy="12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2" y="122600"/>
            <a:ext cx="11725168" cy="33390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2" y="3461657"/>
            <a:ext cx="11828794" cy="25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61" y="336310"/>
            <a:ext cx="8823682" cy="528474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97" y="5894060"/>
            <a:ext cx="6750950" cy="5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7" y="442326"/>
            <a:ext cx="11511115" cy="15301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360" y="2241630"/>
            <a:ext cx="5939448" cy="39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0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" y="745262"/>
            <a:ext cx="11682164" cy="51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81</Words>
  <Application>Microsoft Office PowerPoint</Application>
  <PresentationFormat>Szélesvásznú</PresentationFormat>
  <Paragraphs>29</Paragraphs>
  <Slides>15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Comic Sans MS</vt:lpstr>
      <vt:lpstr>Tahoma</vt:lpstr>
      <vt:lpstr>Wingdings</vt:lpstr>
      <vt:lpstr>Office-téma</vt:lpstr>
      <vt:lpstr>Equation</vt:lpstr>
      <vt:lpstr>Practice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</dc:title>
  <dc:creator>Windows-felhasználó</dc:creator>
  <cp:lastModifiedBy>Windows-felhasználó</cp:lastModifiedBy>
  <cp:revision>9</cp:revision>
  <dcterms:created xsi:type="dcterms:W3CDTF">2019-11-01T11:10:12Z</dcterms:created>
  <dcterms:modified xsi:type="dcterms:W3CDTF">2019-11-04T10:55:53Z</dcterms:modified>
</cp:coreProperties>
</file>